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0" r:id="rId4"/>
    <p:sldMasterId id="2147483672" r:id="rId5"/>
  </p:sldMasterIdLst>
  <p:sldIdLst>
    <p:sldId id="357" r:id="rId6"/>
    <p:sldId id="256" r:id="rId7"/>
    <p:sldId id="258" r:id="rId8"/>
    <p:sldId id="358" r:id="rId9"/>
    <p:sldId id="359" r:id="rId10"/>
    <p:sldId id="395" r:id="rId11"/>
    <p:sldId id="397" r:id="rId12"/>
    <p:sldId id="484" r:id="rId13"/>
    <p:sldId id="485" r:id="rId14"/>
    <p:sldId id="433" r:id="rId15"/>
    <p:sldId id="486" r:id="rId16"/>
    <p:sldId id="487" r:id="rId17"/>
    <p:sldId id="488" r:id="rId18"/>
    <p:sldId id="489" r:id="rId19"/>
    <p:sldId id="490" r:id="rId20"/>
    <p:sldId id="491" r:id="rId21"/>
    <p:sldId id="492" r:id="rId2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Bareño" userId="86dbac73-e3a2-4d36-ad6e-d0c0afeaba79" providerId="ADAL" clId="{0E8D6B3C-B1D0-4992-9D86-DBF8D1F2C10F}"/>
    <pc:docChg chg="modSld">
      <pc:chgData name="Natalia Bareño" userId="86dbac73-e3a2-4d36-ad6e-d0c0afeaba79" providerId="ADAL" clId="{0E8D6B3C-B1D0-4992-9D86-DBF8D1F2C10F}" dt="2024-09-13T17:45:55.840" v="0"/>
      <pc:docMkLst>
        <pc:docMk/>
      </pc:docMkLst>
      <pc:sldChg chg="modSp mod">
        <pc:chgData name="Natalia Bareño" userId="86dbac73-e3a2-4d36-ad6e-d0c0afeaba79" providerId="ADAL" clId="{0E8D6B3C-B1D0-4992-9D86-DBF8D1F2C10F}" dt="2024-09-13T17:45:55.840" v="0"/>
        <pc:sldMkLst>
          <pc:docMk/>
          <pc:sldMk cId="3770917491" sldId="359"/>
        </pc:sldMkLst>
        <pc:spChg chg="mod">
          <ac:chgData name="Natalia Bareño" userId="86dbac73-e3a2-4d36-ad6e-d0c0afeaba79" providerId="ADAL" clId="{0E8D6B3C-B1D0-4992-9D86-DBF8D1F2C10F}" dt="2024-09-13T17:45:55.840" v="0"/>
          <ac:spMkLst>
            <pc:docMk/>
            <pc:sldMk cId="3770917491" sldId="359"/>
            <ac:spMk id="2" creationId="{2FCC581E-B4BD-8BF4-E0DA-5028EDEACE24}"/>
          </ac:spMkLst>
        </pc:spChg>
      </pc:sldChg>
    </pc:docChg>
  </pc:docChgLst>
  <pc:docChgLst>
    <pc:chgData name="Natalia Bareño" userId="86dbac73-e3a2-4d36-ad6e-d0c0afeaba79" providerId="ADAL" clId="{0368FC35-775D-46AF-815A-59C518617F9A}"/>
    <pc:docChg chg="undo custSel addSld delSld modSld sldOrd">
      <pc:chgData name="Natalia Bareño" userId="86dbac73-e3a2-4d36-ad6e-d0c0afeaba79" providerId="ADAL" clId="{0368FC35-775D-46AF-815A-59C518617F9A}" dt="2024-08-08T17:12:32.838" v="547"/>
      <pc:docMkLst>
        <pc:docMk/>
      </pc:docMkLst>
      <pc:sldChg chg="addSp delSp modSp add del mod delAnim modAnim">
        <pc:chgData name="Natalia Bareño" userId="86dbac73-e3a2-4d36-ad6e-d0c0afeaba79" providerId="ADAL" clId="{0368FC35-775D-46AF-815A-59C518617F9A}" dt="2024-08-08T13:09:18.596" v="410" actId="1076"/>
        <pc:sldMkLst>
          <pc:docMk/>
          <pc:sldMk cId="2490009183" sldId="256"/>
        </pc:sldMkLst>
        <pc:spChg chg="add del mod">
          <ac:chgData name="Natalia Bareño" userId="86dbac73-e3a2-4d36-ad6e-d0c0afeaba79" providerId="ADAL" clId="{0368FC35-775D-46AF-815A-59C518617F9A}" dt="2024-08-06T20:55:23.800" v="46"/>
          <ac:spMkLst>
            <pc:docMk/>
            <pc:sldMk cId="2490009183" sldId="256"/>
            <ac:spMk id="3" creationId="{FB35CCE1-9481-F995-E575-6475CFD79506}"/>
          </ac:spMkLst>
        </pc:spChg>
        <pc:spChg chg="mod">
          <ac:chgData name="Natalia Bareño" userId="86dbac73-e3a2-4d36-ad6e-d0c0afeaba79" providerId="ADAL" clId="{0368FC35-775D-46AF-815A-59C518617F9A}" dt="2024-08-08T13:09:13.886" v="408" actId="1076"/>
          <ac:spMkLst>
            <pc:docMk/>
            <pc:sldMk cId="2490009183" sldId="256"/>
            <ac:spMk id="7" creationId="{160C1A7E-34D8-14F7-2D63-737650834F9C}"/>
          </ac:spMkLst>
        </pc:spChg>
        <pc:picChg chg="del">
          <ac:chgData name="Natalia Bareño" userId="86dbac73-e3a2-4d36-ad6e-d0c0afeaba79" providerId="ADAL" clId="{0368FC35-775D-46AF-815A-59C518617F9A}" dt="2024-08-06T20:54:06.113" v="7" actId="478"/>
          <ac:picMkLst>
            <pc:docMk/>
            <pc:sldMk cId="2490009183" sldId="256"/>
            <ac:picMk id="2" creationId="{A2C85335-69BA-34E2-2617-A261BE1B8203}"/>
          </ac:picMkLst>
        </pc:picChg>
        <pc:picChg chg="add del mod">
          <ac:chgData name="Natalia Bareño" userId="86dbac73-e3a2-4d36-ad6e-d0c0afeaba79" providerId="ADAL" clId="{0368FC35-775D-46AF-815A-59C518617F9A}" dt="2024-08-06T20:55:47.894" v="52" actId="478"/>
          <ac:picMkLst>
            <pc:docMk/>
            <pc:sldMk cId="2490009183" sldId="256"/>
            <ac:picMk id="4" creationId="{0AFB5789-A461-9844-3D15-F6899F9A6146}"/>
          </ac:picMkLst>
        </pc:picChg>
        <pc:picChg chg="add del">
          <ac:chgData name="Natalia Bareño" userId="86dbac73-e3a2-4d36-ad6e-d0c0afeaba79" providerId="ADAL" clId="{0368FC35-775D-46AF-815A-59C518617F9A}" dt="2024-08-08T13:06:47.085" v="401" actId="478"/>
          <ac:picMkLst>
            <pc:docMk/>
            <pc:sldMk cId="2490009183" sldId="256"/>
            <ac:picMk id="1026" creationId="{060D697E-2F05-8BBD-CA97-27F43FDEB702}"/>
          </ac:picMkLst>
        </pc:picChg>
        <pc:picChg chg="add del">
          <ac:chgData name="Natalia Bareño" userId="86dbac73-e3a2-4d36-ad6e-d0c0afeaba79" providerId="ADAL" clId="{0368FC35-775D-46AF-815A-59C518617F9A}" dt="2024-08-08T13:07:29.656" v="403" actId="478"/>
          <ac:picMkLst>
            <pc:docMk/>
            <pc:sldMk cId="2490009183" sldId="256"/>
            <ac:picMk id="1028" creationId="{699F7F5F-2310-0B1A-87F7-A9F7CF231A84}"/>
          </ac:picMkLst>
        </pc:picChg>
        <pc:picChg chg="add mod">
          <ac:chgData name="Natalia Bareño" userId="86dbac73-e3a2-4d36-ad6e-d0c0afeaba79" providerId="ADAL" clId="{0368FC35-775D-46AF-815A-59C518617F9A}" dt="2024-08-08T13:09:18.596" v="410" actId="1076"/>
          <ac:picMkLst>
            <pc:docMk/>
            <pc:sldMk cId="2490009183" sldId="256"/>
            <ac:picMk id="1030" creationId="{BB8E83F4-E5D4-93CA-55E8-89F512B5275D}"/>
          </ac:picMkLst>
        </pc:picChg>
      </pc:sldChg>
      <pc:sldChg chg="del">
        <pc:chgData name="Natalia Bareño" userId="86dbac73-e3a2-4d36-ad6e-d0c0afeaba79" providerId="ADAL" clId="{0368FC35-775D-46AF-815A-59C518617F9A}" dt="2024-08-06T21:31:22.845" v="259" actId="47"/>
        <pc:sldMkLst>
          <pc:docMk/>
          <pc:sldMk cId="413629013" sldId="257"/>
        </pc:sldMkLst>
      </pc:sldChg>
      <pc:sldChg chg="addSp modSp mod">
        <pc:chgData name="Natalia Bareño" userId="86dbac73-e3a2-4d36-ad6e-d0c0afeaba79" providerId="ADAL" clId="{0368FC35-775D-46AF-815A-59C518617F9A}" dt="2024-08-06T20:56:16.611" v="57" actId="1036"/>
        <pc:sldMkLst>
          <pc:docMk/>
          <pc:sldMk cId="146857325" sldId="258"/>
        </pc:sldMkLst>
        <pc:picChg chg="add mod">
          <ac:chgData name="Natalia Bareño" userId="86dbac73-e3a2-4d36-ad6e-d0c0afeaba79" providerId="ADAL" clId="{0368FC35-775D-46AF-815A-59C518617F9A}" dt="2024-08-06T20:56:16.611" v="57" actId="1036"/>
          <ac:picMkLst>
            <pc:docMk/>
            <pc:sldMk cId="146857325" sldId="258"/>
            <ac:picMk id="2" creationId="{015874FA-10F5-B5C0-C770-F30B6B36457D}"/>
          </ac:picMkLst>
        </pc:picChg>
      </pc:sldChg>
      <pc:sldChg chg="add del ord setBg">
        <pc:chgData name="Natalia Bareño" userId="86dbac73-e3a2-4d36-ad6e-d0c0afeaba79" providerId="ADAL" clId="{0368FC35-775D-46AF-815A-59C518617F9A}" dt="2024-08-06T20:54:02.603" v="6"/>
        <pc:sldMkLst>
          <pc:docMk/>
          <pc:sldMk cId="1345747730" sldId="357"/>
        </pc:sldMkLst>
      </pc:sldChg>
      <pc:sldChg chg="addSp delSp modSp add mod">
        <pc:chgData name="Natalia Bareño" userId="86dbac73-e3a2-4d36-ad6e-d0c0afeaba79" providerId="ADAL" clId="{0368FC35-775D-46AF-815A-59C518617F9A}" dt="2024-08-06T20:56:57.099" v="67" actId="1076"/>
        <pc:sldMkLst>
          <pc:docMk/>
          <pc:sldMk cId="3913414459" sldId="358"/>
        </pc:sldMkLst>
        <pc:spChg chg="add mod">
          <ac:chgData name="Natalia Bareño" userId="86dbac73-e3a2-4d36-ad6e-d0c0afeaba79" providerId="ADAL" clId="{0368FC35-775D-46AF-815A-59C518617F9A}" dt="2024-08-06T20:56:57.099" v="67" actId="1076"/>
          <ac:spMkLst>
            <pc:docMk/>
            <pc:sldMk cId="3913414459" sldId="358"/>
            <ac:spMk id="3" creationId="{92CF0654-A844-AA28-900A-A5D398943797}"/>
          </ac:spMkLst>
        </pc:spChg>
        <pc:spChg chg="add mod">
          <ac:chgData name="Natalia Bareño" userId="86dbac73-e3a2-4d36-ad6e-d0c0afeaba79" providerId="ADAL" clId="{0368FC35-775D-46AF-815A-59C518617F9A}" dt="2024-08-06T20:56:54.155" v="66" actId="1076"/>
          <ac:spMkLst>
            <pc:docMk/>
            <pc:sldMk cId="3913414459" sldId="358"/>
            <ac:spMk id="4" creationId="{8689CF72-C78C-0466-61A9-72BA6AD19F20}"/>
          </ac:spMkLst>
        </pc:spChg>
        <pc:picChg chg="del">
          <ac:chgData name="Natalia Bareño" userId="86dbac73-e3a2-4d36-ad6e-d0c0afeaba79" providerId="ADAL" clId="{0368FC35-775D-46AF-815A-59C518617F9A}" dt="2024-08-06T20:56:27.159" v="59" actId="478"/>
          <ac:picMkLst>
            <pc:docMk/>
            <pc:sldMk cId="3913414459" sldId="358"/>
            <ac:picMk id="2" creationId="{015874FA-10F5-B5C0-C770-F30B6B36457D}"/>
          </ac:picMkLst>
        </pc:picChg>
        <pc:picChg chg="add mod">
          <ac:chgData name="Natalia Bareño" userId="86dbac73-e3a2-4d36-ad6e-d0c0afeaba79" providerId="ADAL" clId="{0368FC35-775D-46AF-815A-59C518617F9A}" dt="2024-08-06T20:56:51.875" v="65" actId="1076"/>
          <ac:picMkLst>
            <pc:docMk/>
            <pc:sldMk cId="3913414459" sldId="358"/>
            <ac:picMk id="6" creationId="{1DD1D7BA-ED5B-A101-2BAC-C24772EE9EE2}"/>
          </ac:picMkLst>
        </pc:picChg>
      </pc:sldChg>
      <pc:sldChg chg="addSp delSp modSp add mod">
        <pc:chgData name="Natalia Bareño" userId="86dbac73-e3a2-4d36-ad6e-d0c0afeaba79" providerId="ADAL" clId="{0368FC35-775D-46AF-815A-59C518617F9A}" dt="2024-08-06T21:04:19.408" v="174" actId="1076"/>
        <pc:sldMkLst>
          <pc:docMk/>
          <pc:sldMk cId="3770917491" sldId="359"/>
        </pc:sldMkLst>
        <pc:spChg chg="add mod">
          <ac:chgData name="Natalia Bareño" userId="86dbac73-e3a2-4d36-ad6e-d0c0afeaba79" providerId="ADAL" clId="{0368FC35-775D-46AF-815A-59C518617F9A}" dt="2024-08-06T20:57:59.956" v="83" actId="1076"/>
          <ac:spMkLst>
            <pc:docMk/>
            <pc:sldMk cId="3770917491" sldId="359"/>
            <ac:spMk id="2" creationId="{2FCC581E-B4BD-8BF4-E0DA-5028EDEACE24}"/>
          </ac:spMkLst>
        </pc:spChg>
        <pc:spChg chg="mod">
          <ac:chgData name="Natalia Bareño" userId="86dbac73-e3a2-4d36-ad6e-d0c0afeaba79" providerId="ADAL" clId="{0368FC35-775D-46AF-815A-59C518617F9A}" dt="2024-08-06T20:57:47.412" v="81" actId="1076"/>
          <ac:spMkLst>
            <pc:docMk/>
            <pc:sldMk cId="3770917491" sldId="359"/>
            <ac:spMk id="3" creationId="{92CF0654-A844-AA28-900A-A5D398943797}"/>
          </ac:spMkLst>
        </pc:spChg>
        <pc:spChg chg="del">
          <ac:chgData name="Natalia Bareño" userId="86dbac73-e3a2-4d36-ad6e-d0c0afeaba79" providerId="ADAL" clId="{0368FC35-775D-46AF-815A-59C518617F9A}" dt="2024-08-06T20:57:22.554" v="73" actId="478"/>
          <ac:spMkLst>
            <pc:docMk/>
            <pc:sldMk cId="3770917491" sldId="359"/>
            <ac:spMk id="4" creationId="{8689CF72-C78C-0466-61A9-72BA6AD19F20}"/>
          </ac:spMkLst>
        </pc:spChg>
        <pc:picChg chg="mod">
          <ac:chgData name="Natalia Bareño" userId="86dbac73-e3a2-4d36-ad6e-d0c0afeaba79" providerId="ADAL" clId="{0368FC35-775D-46AF-815A-59C518617F9A}" dt="2024-08-06T21:04:19.408" v="174" actId="1076"/>
          <ac:picMkLst>
            <pc:docMk/>
            <pc:sldMk cId="3770917491" sldId="359"/>
            <ac:picMk id="5" creationId="{9F5E2618-FDC3-D1D6-866F-DDC6DC2E6648}"/>
          </ac:picMkLst>
        </pc:picChg>
        <pc:picChg chg="del mod">
          <ac:chgData name="Natalia Bareño" userId="86dbac73-e3a2-4d36-ad6e-d0c0afeaba79" providerId="ADAL" clId="{0368FC35-775D-46AF-815A-59C518617F9A}" dt="2024-08-06T20:58:08.932" v="85" actId="478"/>
          <ac:picMkLst>
            <pc:docMk/>
            <pc:sldMk cId="3770917491" sldId="359"/>
            <ac:picMk id="6" creationId="{1DD1D7BA-ED5B-A101-2BAC-C24772EE9EE2}"/>
          </ac:picMkLst>
        </pc:picChg>
        <pc:picChg chg="add mod">
          <ac:chgData name="Natalia Bareño" userId="86dbac73-e3a2-4d36-ad6e-d0c0afeaba79" providerId="ADAL" clId="{0368FC35-775D-46AF-815A-59C518617F9A}" dt="2024-08-06T20:58:12.746" v="86" actId="1076"/>
          <ac:picMkLst>
            <pc:docMk/>
            <pc:sldMk cId="3770917491" sldId="359"/>
            <ac:picMk id="7" creationId="{FB1C7D14-DD75-3769-0A3D-D4CCEBB6817D}"/>
          </ac:picMkLst>
        </pc:picChg>
      </pc:sldChg>
      <pc:sldChg chg="add del">
        <pc:chgData name="Natalia Bareño" userId="86dbac73-e3a2-4d36-ad6e-d0c0afeaba79" providerId="ADAL" clId="{0368FC35-775D-46AF-815A-59C518617F9A}" dt="2024-08-08T17:12:29.706" v="546" actId="47"/>
        <pc:sldMkLst>
          <pc:docMk/>
          <pc:sldMk cId="2156557009" sldId="391"/>
        </pc:sldMkLst>
      </pc:sldChg>
      <pc:sldChg chg="add">
        <pc:chgData name="Natalia Bareño" userId="86dbac73-e3a2-4d36-ad6e-d0c0afeaba79" providerId="ADAL" clId="{0368FC35-775D-46AF-815A-59C518617F9A}" dt="2024-08-06T21:00:45.464" v="87"/>
        <pc:sldMkLst>
          <pc:docMk/>
          <pc:sldMk cId="2952917476" sldId="395"/>
        </pc:sldMkLst>
      </pc:sldChg>
      <pc:sldChg chg="delSp modSp add del mod">
        <pc:chgData name="Natalia Bareño" userId="86dbac73-e3a2-4d36-ad6e-d0c0afeaba79" providerId="ADAL" clId="{0368FC35-775D-46AF-815A-59C518617F9A}" dt="2024-08-06T21:05:04.773" v="177" actId="47"/>
        <pc:sldMkLst>
          <pc:docMk/>
          <pc:sldMk cId="1885524283" sldId="396"/>
        </pc:sldMkLst>
        <pc:spChg chg="mod">
          <ac:chgData name="Natalia Bareño" userId="86dbac73-e3a2-4d36-ad6e-d0c0afeaba79" providerId="ADAL" clId="{0368FC35-775D-46AF-815A-59C518617F9A}" dt="2024-08-06T21:05:02.455" v="176" actId="20577"/>
          <ac:spMkLst>
            <pc:docMk/>
            <pc:sldMk cId="1885524283" sldId="396"/>
            <ac:spMk id="2" creationId="{2FCC581E-B4BD-8BF4-E0DA-5028EDEACE24}"/>
          </ac:spMkLst>
        </pc:spChg>
        <pc:spChg chg="mod">
          <ac:chgData name="Natalia Bareño" userId="86dbac73-e3a2-4d36-ad6e-d0c0afeaba79" providerId="ADAL" clId="{0368FC35-775D-46AF-815A-59C518617F9A}" dt="2024-08-06T21:02:17.726" v="164" actId="1035"/>
          <ac:spMkLst>
            <pc:docMk/>
            <pc:sldMk cId="1885524283" sldId="396"/>
            <ac:spMk id="3" creationId="{92CF0654-A844-AA28-900A-A5D398943797}"/>
          </ac:spMkLst>
        </pc:spChg>
        <pc:picChg chg="mod">
          <ac:chgData name="Natalia Bareño" userId="86dbac73-e3a2-4d36-ad6e-d0c0afeaba79" providerId="ADAL" clId="{0368FC35-775D-46AF-815A-59C518617F9A}" dt="2024-08-06T21:05:00.440" v="175" actId="1076"/>
          <ac:picMkLst>
            <pc:docMk/>
            <pc:sldMk cId="1885524283" sldId="396"/>
            <ac:picMk id="5" creationId="{9F5E2618-FDC3-D1D6-866F-DDC6DC2E6648}"/>
          </ac:picMkLst>
        </pc:picChg>
        <pc:picChg chg="del">
          <ac:chgData name="Natalia Bareño" userId="86dbac73-e3a2-4d36-ad6e-d0c0afeaba79" providerId="ADAL" clId="{0368FC35-775D-46AF-815A-59C518617F9A}" dt="2024-08-06T21:01:15.257" v="90" actId="478"/>
          <ac:picMkLst>
            <pc:docMk/>
            <pc:sldMk cId="1885524283" sldId="396"/>
            <ac:picMk id="7" creationId="{FB1C7D14-DD75-3769-0A3D-D4CCEBB6817D}"/>
          </ac:picMkLst>
        </pc:picChg>
      </pc:sldChg>
      <pc:sldChg chg="modSp add del mod">
        <pc:chgData name="Natalia Bareño" userId="86dbac73-e3a2-4d36-ad6e-d0c0afeaba79" providerId="ADAL" clId="{0368FC35-775D-46AF-815A-59C518617F9A}" dt="2024-08-06T21:05:30.179" v="181" actId="47"/>
        <pc:sldMkLst>
          <pc:docMk/>
          <pc:sldMk cId="2186114500" sldId="396"/>
        </pc:sldMkLst>
        <pc:picChg chg="mod">
          <ac:chgData name="Natalia Bareño" userId="86dbac73-e3a2-4d36-ad6e-d0c0afeaba79" providerId="ADAL" clId="{0368FC35-775D-46AF-815A-59C518617F9A}" dt="2024-08-06T21:05:16.753" v="179" actId="1076"/>
          <ac:picMkLst>
            <pc:docMk/>
            <pc:sldMk cId="2186114500" sldId="396"/>
            <ac:picMk id="5" creationId="{9F5E2618-FDC3-D1D6-866F-DDC6DC2E6648}"/>
          </ac:picMkLst>
        </pc:picChg>
      </pc:sldChg>
      <pc:sldChg chg="addSp delSp modSp add del mod">
        <pc:chgData name="Natalia Bareño" userId="86dbac73-e3a2-4d36-ad6e-d0c0afeaba79" providerId="ADAL" clId="{0368FC35-775D-46AF-815A-59C518617F9A}" dt="2024-08-06T21:04:14.240" v="172"/>
        <pc:sldMkLst>
          <pc:docMk/>
          <pc:sldMk cId="1705609882" sldId="397"/>
        </pc:sldMkLst>
        <pc:spChg chg="add del mod">
          <ac:chgData name="Natalia Bareño" userId="86dbac73-e3a2-4d36-ad6e-d0c0afeaba79" providerId="ADAL" clId="{0368FC35-775D-46AF-815A-59C518617F9A}" dt="2024-08-06T21:04:13.589" v="171" actId="478"/>
          <ac:spMkLst>
            <pc:docMk/>
            <pc:sldMk cId="1705609882" sldId="397"/>
            <ac:spMk id="6" creationId="{7D389055-9B06-AC05-6029-A8EB339C2C6C}"/>
          </ac:spMkLst>
        </pc:spChg>
        <pc:picChg chg="add del">
          <ac:chgData name="Natalia Bareño" userId="86dbac73-e3a2-4d36-ad6e-d0c0afeaba79" providerId="ADAL" clId="{0368FC35-775D-46AF-815A-59C518617F9A}" dt="2024-08-06T21:04:13.589" v="171" actId="478"/>
          <ac:picMkLst>
            <pc:docMk/>
            <pc:sldMk cId="1705609882" sldId="397"/>
            <ac:picMk id="5" creationId="{9F5E2618-FDC3-D1D6-866F-DDC6DC2E6648}"/>
          </ac:picMkLst>
        </pc:picChg>
      </pc:sldChg>
      <pc:sldChg chg="addSp delSp modSp add mod ord">
        <pc:chgData name="Natalia Bareño" userId="86dbac73-e3a2-4d36-ad6e-d0c0afeaba79" providerId="ADAL" clId="{0368FC35-775D-46AF-815A-59C518617F9A}" dt="2024-08-06T21:22:30.213" v="235" actId="1076"/>
        <pc:sldMkLst>
          <pc:docMk/>
          <pc:sldMk cId="3978608376" sldId="397"/>
        </pc:sldMkLst>
        <pc:spChg chg="del">
          <ac:chgData name="Natalia Bareño" userId="86dbac73-e3a2-4d36-ad6e-d0c0afeaba79" providerId="ADAL" clId="{0368FC35-775D-46AF-815A-59C518617F9A}" dt="2024-08-06T21:06:22.224" v="184" actId="478"/>
          <ac:spMkLst>
            <pc:docMk/>
            <pc:sldMk cId="3978608376" sldId="397"/>
            <ac:spMk id="2" creationId="{2FCC581E-B4BD-8BF4-E0DA-5028EDEACE24}"/>
          </ac:spMkLst>
        </pc:spChg>
        <pc:spChg chg="add del mod">
          <ac:chgData name="Natalia Bareño" userId="86dbac73-e3a2-4d36-ad6e-d0c0afeaba79" providerId="ADAL" clId="{0368FC35-775D-46AF-815A-59C518617F9A}" dt="2024-08-06T21:22:21.711" v="232" actId="478"/>
          <ac:spMkLst>
            <pc:docMk/>
            <pc:sldMk cId="3978608376" sldId="397"/>
            <ac:spMk id="3" creationId="{92CF0654-A844-AA28-900A-A5D398943797}"/>
          </ac:spMkLst>
        </pc:spChg>
        <pc:spChg chg="add mod">
          <ac:chgData name="Natalia Bareño" userId="86dbac73-e3a2-4d36-ad6e-d0c0afeaba79" providerId="ADAL" clId="{0368FC35-775D-46AF-815A-59C518617F9A}" dt="2024-08-06T21:22:30.213" v="235" actId="1076"/>
          <ac:spMkLst>
            <pc:docMk/>
            <pc:sldMk cId="3978608376" sldId="397"/>
            <ac:spMk id="4" creationId="{A2A670FA-5DD8-425A-102A-17F034E8608A}"/>
          </ac:spMkLst>
        </pc:spChg>
        <pc:picChg chg="del">
          <ac:chgData name="Natalia Bareño" userId="86dbac73-e3a2-4d36-ad6e-d0c0afeaba79" providerId="ADAL" clId="{0368FC35-775D-46AF-815A-59C518617F9A}" dt="2024-08-06T21:22:25.978" v="234" actId="478"/>
          <ac:picMkLst>
            <pc:docMk/>
            <pc:sldMk cId="3978608376" sldId="397"/>
            <ac:picMk id="7" creationId="{FB1C7D14-DD75-3769-0A3D-D4CCEBB6817D}"/>
          </ac:picMkLst>
        </pc:picChg>
      </pc:sldChg>
      <pc:sldChg chg="add del">
        <pc:chgData name="Natalia Bareño" userId="86dbac73-e3a2-4d36-ad6e-d0c0afeaba79" providerId="ADAL" clId="{0368FC35-775D-46AF-815A-59C518617F9A}" dt="2024-08-06T21:31:32.307" v="261" actId="47"/>
        <pc:sldMkLst>
          <pc:docMk/>
          <pc:sldMk cId="864656371" sldId="416"/>
        </pc:sldMkLst>
      </pc:sldChg>
      <pc:sldChg chg="add">
        <pc:chgData name="Natalia Bareño" userId="86dbac73-e3a2-4d36-ad6e-d0c0afeaba79" providerId="ADAL" clId="{0368FC35-775D-46AF-815A-59C518617F9A}" dt="2024-08-06T21:27:42.905" v="255"/>
        <pc:sldMkLst>
          <pc:docMk/>
          <pc:sldMk cId="747322198" sldId="433"/>
        </pc:sldMkLst>
      </pc:sldChg>
      <pc:sldChg chg="add">
        <pc:chgData name="Natalia Bareño" userId="86dbac73-e3a2-4d36-ad6e-d0c0afeaba79" providerId="ADAL" clId="{0368FC35-775D-46AF-815A-59C518617F9A}" dt="2024-08-06T21:22:47.289" v="236"/>
        <pc:sldMkLst>
          <pc:docMk/>
          <pc:sldMk cId="634075279" sldId="484"/>
        </pc:sldMkLst>
      </pc:sldChg>
      <pc:sldChg chg="addSp delSp modSp add mod ord">
        <pc:chgData name="Natalia Bareño" userId="86dbac73-e3a2-4d36-ad6e-d0c0afeaba79" providerId="ADAL" clId="{0368FC35-775D-46AF-815A-59C518617F9A}" dt="2024-08-08T13:14:00.307" v="486" actId="14100"/>
        <pc:sldMkLst>
          <pc:docMk/>
          <pc:sldMk cId="1264843892" sldId="485"/>
        </pc:sldMkLst>
        <pc:spChg chg="del mod">
          <ac:chgData name="Natalia Bareño" userId="86dbac73-e3a2-4d36-ad6e-d0c0afeaba79" providerId="ADAL" clId="{0368FC35-775D-46AF-815A-59C518617F9A}" dt="2024-08-06T21:23:17.746" v="246" actId="478"/>
          <ac:spMkLst>
            <pc:docMk/>
            <pc:sldMk cId="1264843892" sldId="485"/>
            <ac:spMk id="2" creationId="{2FCC581E-B4BD-8BF4-E0DA-5028EDEACE24}"/>
          </ac:spMkLst>
        </pc:spChg>
        <pc:spChg chg="add mod">
          <ac:chgData name="Natalia Bareño" userId="86dbac73-e3a2-4d36-ad6e-d0c0afeaba79" providerId="ADAL" clId="{0368FC35-775D-46AF-815A-59C518617F9A}" dt="2024-08-08T13:11:05.492" v="424" actId="1076"/>
          <ac:spMkLst>
            <pc:docMk/>
            <pc:sldMk cId="1264843892" sldId="485"/>
            <ac:spMk id="2" creationId="{EB009669-97C7-DDA4-617B-D2AE653E68E9}"/>
          </ac:spMkLst>
        </pc:spChg>
        <pc:spChg chg="add mod">
          <ac:chgData name="Natalia Bareño" userId="86dbac73-e3a2-4d36-ad6e-d0c0afeaba79" providerId="ADAL" clId="{0368FC35-775D-46AF-815A-59C518617F9A}" dt="2024-08-08T13:11:09.640" v="439" actId="1037"/>
          <ac:spMkLst>
            <pc:docMk/>
            <pc:sldMk cId="1264843892" sldId="485"/>
            <ac:spMk id="3" creationId="{86633731-2D0B-59AF-6C04-29CFBDEEAD6D}"/>
          </ac:spMkLst>
        </pc:spChg>
        <pc:spChg chg="del">
          <ac:chgData name="Natalia Bareño" userId="86dbac73-e3a2-4d36-ad6e-d0c0afeaba79" providerId="ADAL" clId="{0368FC35-775D-46AF-815A-59C518617F9A}" dt="2024-08-06T21:23:15.827" v="244" actId="478"/>
          <ac:spMkLst>
            <pc:docMk/>
            <pc:sldMk cId="1264843892" sldId="485"/>
            <ac:spMk id="3" creationId="{92CF0654-A844-AA28-900A-A5D398943797}"/>
          </ac:spMkLst>
        </pc:spChg>
        <pc:spChg chg="add mod">
          <ac:chgData name="Natalia Bareño" userId="86dbac73-e3a2-4d36-ad6e-d0c0afeaba79" providerId="ADAL" clId="{0368FC35-775D-46AF-815A-59C518617F9A}" dt="2024-08-08T13:11:11.908" v="445" actId="1037"/>
          <ac:spMkLst>
            <pc:docMk/>
            <pc:sldMk cId="1264843892" sldId="485"/>
            <ac:spMk id="4" creationId="{524A95BB-537C-4E56-E3C1-30D6A49F31B0}"/>
          </ac:spMkLst>
        </pc:spChg>
        <pc:spChg chg="add mod">
          <ac:chgData name="Natalia Bareño" userId="86dbac73-e3a2-4d36-ad6e-d0c0afeaba79" providerId="ADAL" clId="{0368FC35-775D-46AF-815A-59C518617F9A}" dt="2024-08-08T13:11:16.800" v="448" actId="1038"/>
          <ac:spMkLst>
            <pc:docMk/>
            <pc:sldMk cId="1264843892" sldId="485"/>
            <ac:spMk id="7" creationId="{070CC30C-6C3F-EC08-7151-C348FFBE459D}"/>
          </ac:spMkLst>
        </pc:spChg>
        <pc:spChg chg="add mod">
          <ac:chgData name="Natalia Bareño" userId="86dbac73-e3a2-4d36-ad6e-d0c0afeaba79" providerId="ADAL" clId="{0368FC35-775D-46AF-815A-59C518617F9A}" dt="2024-08-08T13:10:53.532" v="422" actId="1076"/>
          <ac:spMkLst>
            <pc:docMk/>
            <pc:sldMk cId="1264843892" sldId="485"/>
            <ac:spMk id="8" creationId="{1E980A56-F700-A5FD-5E12-36BCB57627DB}"/>
          </ac:spMkLst>
        </pc:spChg>
        <pc:spChg chg="add mod">
          <ac:chgData name="Natalia Bareño" userId="86dbac73-e3a2-4d36-ad6e-d0c0afeaba79" providerId="ADAL" clId="{0368FC35-775D-46AF-815A-59C518617F9A}" dt="2024-08-08T13:12:11.555" v="461" actId="1076"/>
          <ac:spMkLst>
            <pc:docMk/>
            <pc:sldMk cId="1264843892" sldId="485"/>
            <ac:spMk id="9" creationId="{EF15DB11-6F11-A7A5-69B0-EBC3B0E7E89E}"/>
          </ac:spMkLst>
        </pc:spChg>
        <pc:spChg chg="add mod">
          <ac:chgData name="Natalia Bareño" userId="86dbac73-e3a2-4d36-ad6e-d0c0afeaba79" providerId="ADAL" clId="{0368FC35-775D-46AF-815A-59C518617F9A}" dt="2024-08-08T13:12:20.811" v="462" actId="1076"/>
          <ac:spMkLst>
            <pc:docMk/>
            <pc:sldMk cId="1264843892" sldId="485"/>
            <ac:spMk id="10" creationId="{DFA174D8-FBC7-E6C2-6069-F6CDFF5C907A}"/>
          </ac:spMkLst>
        </pc:spChg>
        <pc:spChg chg="add mod">
          <ac:chgData name="Natalia Bareño" userId="86dbac73-e3a2-4d36-ad6e-d0c0afeaba79" providerId="ADAL" clId="{0368FC35-775D-46AF-815A-59C518617F9A}" dt="2024-08-08T13:12:23.915" v="463" actId="1076"/>
          <ac:spMkLst>
            <pc:docMk/>
            <pc:sldMk cId="1264843892" sldId="485"/>
            <ac:spMk id="11" creationId="{3C030FAF-23F2-CCAE-2DB1-8380DAF79213}"/>
          </ac:spMkLst>
        </pc:spChg>
        <pc:spChg chg="add mod">
          <ac:chgData name="Natalia Bareño" userId="86dbac73-e3a2-4d36-ad6e-d0c0afeaba79" providerId="ADAL" clId="{0368FC35-775D-46AF-815A-59C518617F9A}" dt="2024-08-08T13:12:27.035" v="464" actId="1076"/>
          <ac:spMkLst>
            <pc:docMk/>
            <pc:sldMk cId="1264843892" sldId="485"/>
            <ac:spMk id="12" creationId="{B7FA84DA-7B0E-0526-C66D-58316A558223}"/>
          </ac:spMkLst>
        </pc:spChg>
        <pc:spChg chg="add del mod">
          <ac:chgData name="Natalia Bareño" userId="86dbac73-e3a2-4d36-ad6e-d0c0afeaba79" providerId="ADAL" clId="{0368FC35-775D-46AF-815A-59C518617F9A}" dt="2024-08-08T13:11:59.028" v="458" actId="478"/>
          <ac:spMkLst>
            <pc:docMk/>
            <pc:sldMk cId="1264843892" sldId="485"/>
            <ac:spMk id="13" creationId="{B5E7992E-BAAC-0DE8-8268-648864B52C6D}"/>
          </ac:spMkLst>
        </pc:spChg>
        <pc:spChg chg="add mod">
          <ac:chgData name="Natalia Bareño" userId="86dbac73-e3a2-4d36-ad6e-d0c0afeaba79" providerId="ADAL" clId="{0368FC35-775D-46AF-815A-59C518617F9A}" dt="2024-08-08T13:12:06.212" v="460" actId="1076"/>
          <ac:spMkLst>
            <pc:docMk/>
            <pc:sldMk cId="1264843892" sldId="485"/>
            <ac:spMk id="14" creationId="{275952E4-FBB0-5860-77EC-83C3D8BF4B7A}"/>
          </ac:spMkLst>
        </pc:spChg>
        <pc:picChg chg="mod">
          <ac:chgData name="Natalia Bareño" userId="86dbac73-e3a2-4d36-ad6e-d0c0afeaba79" providerId="ADAL" clId="{0368FC35-775D-46AF-815A-59C518617F9A}" dt="2024-08-08T13:14:00.307" v="486" actId="14100"/>
          <ac:picMkLst>
            <pc:docMk/>
            <pc:sldMk cId="1264843892" sldId="485"/>
            <ac:picMk id="5" creationId="{9F5E2618-FDC3-D1D6-866F-DDC6DC2E6648}"/>
          </ac:picMkLst>
        </pc:picChg>
        <pc:picChg chg="add del mod">
          <ac:chgData name="Natalia Bareño" userId="86dbac73-e3a2-4d36-ad6e-d0c0afeaba79" providerId="ADAL" clId="{0368FC35-775D-46AF-815A-59C518617F9A}" dt="2024-08-08T13:10:04.879" v="411" actId="478"/>
          <ac:picMkLst>
            <pc:docMk/>
            <pc:sldMk cId="1264843892" sldId="485"/>
            <ac:picMk id="6" creationId="{B4FC64FA-AF27-F15D-EC67-484DF8BE46F1}"/>
          </ac:picMkLst>
        </pc:picChg>
        <pc:picChg chg="del">
          <ac:chgData name="Natalia Bareño" userId="86dbac73-e3a2-4d36-ad6e-d0c0afeaba79" providerId="ADAL" clId="{0368FC35-775D-46AF-815A-59C518617F9A}" dt="2024-08-06T21:23:18.372" v="247" actId="478"/>
          <ac:picMkLst>
            <pc:docMk/>
            <pc:sldMk cId="1264843892" sldId="485"/>
            <ac:picMk id="7" creationId="{FB1C7D14-DD75-3769-0A3D-D4CCEBB6817D}"/>
          </ac:picMkLst>
        </pc:picChg>
        <pc:picChg chg="add mod">
          <ac:chgData name="Natalia Bareño" userId="86dbac73-e3a2-4d36-ad6e-d0c0afeaba79" providerId="ADAL" clId="{0368FC35-775D-46AF-815A-59C518617F9A}" dt="2024-08-08T13:12:37.539" v="466" actId="1076"/>
          <ac:picMkLst>
            <pc:docMk/>
            <pc:sldMk cId="1264843892" sldId="485"/>
            <ac:picMk id="15" creationId="{BC44DD16-A700-7F0C-DCA0-94E98BE290AD}"/>
          </ac:picMkLst>
        </pc:picChg>
        <pc:picChg chg="add mod">
          <ac:chgData name="Natalia Bareño" userId="86dbac73-e3a2-4d36-ad6e-d0c0afeaba79" providerId="ADAL" clId="{0368FC35-775D-46AF-815A-59C518617F9A}" dt="2024-08-08T13:12:43.203" v="468" actId="1076"/>
          <ac:picMkLst>
            <pc:docMk/>
            <pc:sldMk cId="1264843892" sldId="485"/>
            <ac:picMk id="16" creationId="{D61FDE98-E8D7-5927-B2EF-2A82F91C5497}"/>
          </ac:picMkLst>
        </pc:picChg>
        <pc:picChg chg="add mod">
          <ac:chgData name="Natalia Bareño" userId="86dbac73-e3a2-4d36-ad6e-d0c0afeaba79" providerId="ADAL" clId="{0368FC35-775D-46AF-815A-59C518617F9A}" dt="2024-08-08T13:12:48.235" v="470" actId="1076"/>
          <ac:picMkLst>
            <pc:docMk/>
            <pc:sldMk cId="1264843892" sldId="485"/>
            <ac:picMk id="17" creationId="{A6ADA58F-43FD-8438-F93A-AF8A59EC8BBE}"/>
          </ac:picMkLst>
        </pc:picChg>
        <pc:picChg chg="add mod">
          <ac:chgData name="Natalia Bareño" userId="86dbac73-e3a2-4d36-ad6e-d0c0afeaba79" providerId="ADAL" clId="{0368FC35-775D-46AF-815A-59C518617F9A}" dt="2024-08-08T13:12:55.731" v="472" actId="1076"/>
          <ac:picMkLst>
            <pc:docMk/>
            <pc:sldMk cId="1264843892" sldId="485"/>
            <ac:picMk id="18" creationId="{1C6B3758-2F59-E15A-D83D-082149B68A97}"/>
          </ac:picMkLst>
        </pc:picChg>
        <pc:picChg chg="add mod">
          <ac:chgData name="Natalia Bareño" userId="86dbac73-e3a2-4d36-ad6e-d0c0afeaba79" providerId="ADAL" clId="{0368FC35-775D-46AF-815A-59C518617F9A}" dt="2024-08-08T13:13:04.531" v="474" actId="1076"/>
          <ac:picMkLst>
            <pc:docMk/>
            <pc:sldMk cId="1264843892" sldId="485"/>
            <ac:picMk id="19" creationId="{6A7799D1-3C88-AE85-B742-61E1C209319F}"/>
          </ac:picMkLst>
        </pc:picChg>
        <pc:picChg chg="add mod">
          <ac:chgData name="Natalia Bareño" userId="86dbac73-e3a2-4d36-ad6e-d0c0afeaba79" providerId="ADAL" clId="{0368FC35-775D-46AF-815A-59C518617F9A}" dt="2024-08-08T13:13:11.195" v="476" actId="1076"/>
          <ac:picMkLst>
            <pc:docMk/>
            <pc:sldMk cId="1264843892" sldId="485"/>
            <ac:picMk id="20" creationId="{FA0C2A4C-BA8B-FA6E-BB41-B652CA2F8C9D}"/>
          </ac:picMkLst>
        </pc:picChg>
        <pc:picChg chg="add mod">
          <ac:chgData name="Natalia Bareño" userId="86dbac73-e3a2-4d36-ad6e-d0c0afeaba79" providerId="ADAL" clId="{0368FC35-775D-46AF-815A-59C518617F9A}" dt="2024-08-08T13:13:18.955" v="478" actId="1076"/>
          <ac:picMkLst>
            <pc:docMk/>
            <pc:sldMk cId="1264843892" sldId="485"/>
            <ac:picMk id="21" creationId="{C7ADA5F0-A010-FA1C-1BF2-EFA128B4A70A}"/>
          </ac:picMkLst>
        </pc:picChg>
        <pc:picChg chg="add mod">
          <ac:chgData name="Natalia Bareño" userId="86dbac73-e3a2-4d36-ad6e-d0c0afeaba79" providerId="ADAL" clId="{0368FC35-775D-46AF-815A-59C518617F9A}" dt="2024-08-08T13:13:23.844" v="479"/>
          <ac:picMkLst>
            <pc:docMk/>
            <pc:sldMk cId="1264843892" sldId="485"/>
            <ac:picMk id="22" creationId="{9380DC38-AA6A-0535-8E19-D5ED69B0E123}"/>
          </ac:picMkLst>
        </pc:picChg>
        <pc:picChg chg="add mod">
          <ac:chgData name="Natalia Bareño" userId="86dbac73-e3a2-4d36-ad6e-d0c0afeaba79" providerId="ADAL" clId="{0368FC35-775D-46AF-815A-59C518617F9A}" dt="2024-08-08T13:13:31.299" v="481" actId="1076"/>
          <ac:picMkLst>
            <pc:docMk/>
            <pc:sldMk cId="1264843892" sldId="485"/>
            <ac:picMk id="23" creationId="{FA762480-3A7A-E6FC-8BF2-ABABB0EDC97D}"/>
          </ac:picMkLst>
        </pc:picChg>
        <pc:picChg chg="add mod">
          <ac:chgData name="Natalia Bareño" userId="86dbac73-e3a2-4d36-ad6e-d0c0afeaba79" providerId="ADAL" clId="{0368FC35-775D-46AF-815A-59C518617F9A}" dt="2024-08-08T13:13:45.290" v="483" actId="1076"/>
          <ac:picMkLst>
            <pc:docMk/>
            <pc:sldMk cId="1264843892" sldId="485"/>
            <ac:picMk id="24" creationId="{2D7C77C5-CFA9-1601-3881-93099D59E652}"/>
          </ac:picMkLst>
        </pc:picChg>
      </pc:sldChg>
      <pc:sldChg chg="modSp add del mod">
        <pc:chgData name="Natalia Bareño" userId="86dbac73-e3a2-4d36-ad6e-d0c0afeaba79" providerId="ADAL" clId="{0368FC35-775D-46AF-815A-59C518617F9A}" dt="2024-08-06T21:23:06.254" v="240"/>
        <pc:sldMkLst>
          <pc:docMk/>
          <pc:sldMk cId="3627410046" sldId="485"/>
        </pc:sldMkLst>
        <pc:picChg chg="mod">
          <ac:chgData name="Natalia Bareño" userId="86dbac73-e3a2-4d36-ad6e-d0c0afeaba79" providerId="ADAL" clId="{0368FC35-775D-46AF-815A-59C518617F9A}" dt="2024-08-06T21:23:05.813" v="239" actId="1076"/>
          <ac:picMkLst>
            <pc:docMk/>
            <pc:sldMk cId="3627410046" sldId="485"/>
            <ac:picMk id="5" creationId="{9F5E2618-FDC3-D1D6-866F-DDC6DC2E6648}"/>
          </ac:picMkLst>
        </pc:picChg>
      </pc:sldChg>
      <pc:sldChg chg="delSp modSp add del mod">
        <pc:chgData name="Natalia Bareño" userId="86dbac73-e3a2-4d36-ad6e-d0c0afeaba79" providerId="ADAL" clId="{0368FC35-775D-46AF-815A-59C518617F9A}" dt="2024-08-06T21:31:41.654" v="264" actId="47"/>
        <pc:sldMkLst>
          <pc:docMk/>
          <pc:sldMk cId="3048238806" sldId="486"/>
        </pc:sldMkLst>
        <pc:picChg chg="del">
          <ac:chgData name="Natalia Bareño" userId="86dbac73-e3a2-4d36-ad6e-d0c0afeaba79" providerId="ADAL" clId="{0368FC35-775D-46AF-815A-59C518617F9A}" dt="2024-08-06T21:31:39.186" v="263" actId="478"/>
          <ac:picMkLst>
            <pc:docMk/>
            <pc:sldMk cId="3048238806" sldId="486"/>
            <ac:picMk id="2" creationId="{015874FA-10F5-B5C0-C770-F30B6B36457D}"/>
          </ac:picMkLst>
        </pc:picChg>
        <pc:picChg chg="mod">
          <ac:chgData name="Natalia Bareño" userId="86dbac73-e3a2-4d36-ad6e-d0c0afeaba79" providerId="ADAL" clId="{0368FC35-775D-46AF-815A-59C518617F9A}" dt="2024-08-06T21:31:36.932" v="262" actId="1076"/>
          <ac:picMkLst>
            <pc:docMk/>
            <pc:sldMk cId="3048238806" sldId="486"/>
            <ac:picMk id="5" creationId="{9F5E2618-FDC3-D1D6-866F-DDC6DC2E6648}"/>
          </ac:picMkLst>
        </pc:picChg>
      </pc:sldChg>
      <pc:sldChg chg="addSp delSp modSp add mod ord">
        <pc:chgData name="Natalia Bareño" userId="86dbac73-e3a2-4d36-ad6e-d0c0afeaba79" providerId="ADAL" clId="{0368FC35-775D-46AF-815A-59C518617F9A}" dt="2024-08-06T21:34:36.519" v="290" actId="20577"/>
        <pc:sldMkLst>
          <pc:docMk/>
          <pc:sldMk cId="4270549836" sldId="486"/>
        </pc:sldMkLst>
        <pc:spChg chg="add mod">
          <ac:chgData name="Natalia Bareño" userId="86dbac73-e3a2-4d36-ad6e-d0c0afeaba79" providerId="ADAL" clId="{0368FC35-775D-46AF-815A-59C518617F9A}" dt="2024-08-06T21:34:27.447" v="286" actId="1076"/>
          <ac:spMkLst>
            <pc:docMk/>
            <pc:sldMk cId="4270549836" sldId="486"/>
            <ac:spMk id="2" creationId="{A6C17588-271A-7CF6-30EB-668962FF018A}"/>
          </ac:spMkLst>
        </pc:spChg>
        <pc:spChg chg="del">
          <ac:chgData name="Natalia Bareño" userId="86dbac73-e3a2-4d36-ad6e-d0c0afeaba79" providerId="ADAL" clId="{0368FC35-775D-46AF-815A-59C518617F9A}" dt="2024-08-06T21:31:59.016" v="269" actId="478"/>
          <ac:spMkLst>
            <pc:docMk/>
            <pc:sldMk cId="4270549836" sldId="486"/>
            <ac:spMk id="3" creationId="{92CF0654-A844-AA28-900A-A5D398943797}"/>
          </ac:spMkLst>
        </pc:spChg>
        <pc:spChg chg="del">
          <ac:chgData name="Natalia Bareño" userId="86dbac73-e3a2-4d36-ad6e-d0c0afeaba79" providerId="ADAL" clId="{0368FC35-775D-46AF-815A-59C518617F9A}" dt="2024-08-06T21:31:57.275" v="268" actId="478"/>
          <ac:spMkLst>
            <pc:docMk/>
            <pc:sldMk cId="4270549836" sldId="486"/>
            <ac:spMk id="4" creationId="{8689CF72-C78C-0466-61A9-72BA6AD19F20}"/>
          </ac:spMkLst>
        </pc:spChg>
        <pc:spChg chg="add mod">
          <ac:chgData name="Natalia Bareño" userId="86dbac73-e3a2-4d36-ad6e-d0c0afeaba79" providerId="ADAL" clId="{0368FC35-775D-46AF-815A-59C518617F9A}" dt="2024-08-06T21:34:36.519" v="290" actId="20577"/>
          <ac:spMkLst>
            <pc:docMk/>
            <pc:sldMk cId="4270549836" sldId="486"/>
            <ac:spMk id="7" creationId="{5AAD1BAB-F3B5-CBF1-DB9D-D88DAB3F196D}"/>
          </ac:spMkLst>
        </pc:spChg>
        <pc:picChg chg="del">
          <ac:chgData name="Natalia Bareño" userId="86dbac73-e3a2-4d36-ad6e-d0c0afeaba79" providerId="ADAL" clId="{0368FC35-775D-46AF-815A-59C518617F9A}" dt="2024-08-06T21:31:59.512" v="270" actId="478"/>
          <ac:picMkLst>
            <pc:docMk/>
            <pc:sldMk cId="4270549836" sldId="486"/>
            <ac:picMk id="6" creationId="{1DD1D7BA-ED5B-A101-2BAC-C24772EE9EE2}"/>
          </ac:picMkLst>
        </pc:picChg>
        <pc:picChg chg="add mod">
          <ac:chgData name="Natalia Bareño" userId="86dbac73-e3a2-4d36-ad6e-d0c0afeaba79" providerId="ADAL" clId="{0368FC35-775D-46AF-815A-59C518617F9A}" dt="2024-08-06T21:34:21.815" v="284" actId="1076"/>
          <ac:picMkLst>
            <pc:docMk/>
            <pc:sldMk cId="4270549836" sldId="486"/>
            <ac:picMk id="8" creationId="{987B07C4-7DA4-17D2-A9BB-0F5A8C3FB75A}"/>
          </ac:picMkLst>
        </pc:picChg>
        <pc:picChg chg="add mod">
          <ac:chgData name="Natalia Bareño" userId="86dbac73-e3a2-4d36-ad6e-d0c0afeaba79" providerId="ADAL" clId="{0368FC35-775D-46AF-815A-59C518617F9A}" dt="2024-08-06T21:34:24.415" v="285" actId="1076"/>
          <ac:picMkLst>
            <pc:docMk/>
            <pc:sldMk cId="4270549836" sldId="486"/>
            <ac:picMk id="9" creationId="{27AD4525-E255-B85A-B529-424C1FB52D61}"/>
          </ac:picMkLst>
        </pc:picChg>
      </pc:sldChg>
      <pc:sldChg chg="addSp delSp modSp add mod">
        <pc:chgData name="Natalia Bareño" userId="86dbac73-e3a2-4d36-ad6e-d0c0afeaba79" providerId="ADAL" clId="{0368FC35-775D-46AF-815A-59C518617F9A}" dt="2024-08-06T21:37:09.369" v="319" actId="1076"/>
        <pc:sldMkLst>
          <pc:docMk/>
          <pc:sldMk cId="474434565" sldId="487"/>
        </pc:sldMkLst>
        <pc:spChg chg="del">
          <ac:chgData name="Natalia Bareño" userId="86dbac73-e3a2-4d36-ad6e-d0c0afeaba79" providerId="ADAL" clId="{0368FC35-775D-46AF-815A-59C518617F9A}" dt="2024-08-06T21:34:59.988" v="292" actId="478"/>
          <ac:spMkLst>
            <pc:docMk/>
            <pc:sldMk cId="474434565" sldId="487"/>
            <ac:spMk id="2" creationId="{A6C17588-271A-7CF6-30EB-668962FF018A}"/>
          </ac:spMkLst>
        </pc:spChg>
        <pc:spChg chg="add mod">
          <ac:chgData name="Natalia Bareño" userId="86dbac73-e3a2-4d36-ad6e-d0c0afeaba79" providerId="ADAL" clId="{0368FC35-775D-46AF-815A-59C518617F9A}" dt="2024-08-06T21:36:15.792" v="307" actId="1076"/>
          <ac:spMkLst>
            <pc:docMk/>
            <pc:sldMk cId="474434565" sldId="487"/>
            <ac:spMk id="3" creationId="{3737FADD-A32D-CC93-2EF2-5D1C4EA68ABA}"/>
          </ac:spMkLst>
        </pc:spChg>
        <pc:spChg chg="add mod">
          <ac:chgData name="Natalia Bareño" userId="86dbac73-e3a2-4d36-ad6e-d0c0afeaba79" providerId="ADAL" clId="{0368FC35-775D-46AF-815A-59C518617F9A}" dt="2024-08-06T21:36:51.562" v="313" actId="14100"/>
          <ac:spMkLst>
            <pc:docMk/>
            <pc:sldMk cId="474434565" sldId="487"/>
            <ac:spMk id="6" creationId="{5BCB21DC-E0B1-DB25-A26A-1EAFC27A9155}"/>
          </ac:spMkLst>
        </pc:spChg>
        <pc:spChg chg="del">
          <ac:chgData name="Natalia Bareño" userId="86dbac73-e3a2-4d36-ad6e-d0c0afeaba79" providerId="ADAL" clId="{0368FC35-775D-46AF-815A-59C518617F9A}" dt="2024-08-06T21:35:04.140" v="295" actId="478"/>
          <ac:spMkLst>
            <pc:docMk/>
            <pc:sldMk cId="474434565" sldId="487"/>
            <ac:spMk id="7" creationId="{5AAD1BAB-F3B5-CBF1-DB9D-D88DAB3F196D}"/>
          </ac:spMkLst>
        </pc:spChg>
        <pc:picChg chg="add mod">
          <ac:chgData name="Natalia Bareño" userId="86dbac73-e3a2-4d36-ad6e-d0c0afeaba79" providerId="ADAL" clId="{0368FC35-775D-46AF-815A-59C518617F9A}" dt="2024-08-06T21:36:11.944" v="306" actId="1076"/>
          <ac:picMkLst>
            <pc:docMk/>
            <pc:sldMk cId="474434565" sldId="487"/>
            <ac:picMk id="4" creationId="{9D9BCC64-34ED-1384-ACF9-F783EFAED4C6}"/>
          </ac:picMkLst>
        </pc:picChg>
        <pc:picChg chg="del">
          <ac:chgData name="Natalia Bareño" userId="86dbac73-e3a2-4d36-ad6e-d0c0afeaba79" providerId="ADAL" clId="{0368FC35-775D-46AF-815A-59C518617F9A}" dt="2024-08-06T21:35:00.547" v="293" actId="478"/>
          <ac:picMkLst>
            <pc:docMk/>
            <pc:sldMk cId="474434565" sldId="487"/>
            <ac:picMk id="8" creationId="{987B07C4-7DA4-17D2-A9BB-0F5A8C3FB75A}"/>
          </ac:picMkLst>
        </pc:picChg>
        <pc:picChg chg="del">
          <ac:chgData name="Natalia Bareño" userId="86dbac73-e3a2-4d36-ad6e-d0c0afeaba79" providerId="ADAL" clId="{0368FC35-775D-46AF-815A-59C518617F9A}" dt="2024-08-06T21:35:01.068" v="294" actId="478"/>
          <ac:picMkLst>
            <pc:docMk/>
            <pc:sldMk cId="474434565" sldId="487"/>
            <ac:picMk id="9" creationId="{27AD4525-E255-B85A-B529-424C1FB52D61}"/>
          </ac:picMkLst>
        </pc:picChg>
        <pc:picChg chg="add mod">
          <ac:chgData name="Natalia Bareño" userId="86dbac73-e3a2-4d36-ad6e-d0c0afeaba79" providerId="ADAL" clId="{0368FC35-775D-46AF-815A-59C518617F9A}" dt="2024-08-06T21:37:09.369" v="319" actId="1076"/>
          <ac:picMkLst>
            <pc:docMk/>
            <pc:sldMk cId="474434565" sldId="487"/>
            <ac:picMk id="10" creationId="{2ECF05A2-1A60-3CFF-FBFE-8594E1A27069}"/>
          </ac:picMkLst>
        </pc:picChg>
      </pc:sldChg>
      <pc:sldChg chg="addSp delSp modSp add mod">
        <pc:chgData name="Natalia Bareño" userId="86dbac73-e3a2-4d36-ad6e-d0c0afeaba79" providerId="ADAL" clId="{0368FC35-775D-46AF-815A-59C518617F9A}" dt="2024-08-06T21:38:34.010" v="345" actId="14100"/>
        <pc:sldMkLst>
          <pc:docMk/>
          <pc:sldMk cId="1775883001" sldId="488"/>
        </pc:sldMkLst>
        <pc:spChg chg="add mod">
          <ac:chgData name="Natalia Bareño" userId="86dbac73-e3a2-4d36-ad6e-d0c0afeaba79" providerId="ADAL" clId="{0368FC35-775D-46AF-815A-59C518617F9A}" dt="2024-08-06T21:37:49.977" v="333" actId="1076"/>
          <ac:spMkLst>
            <pc:docMk/>
            <pc:sldMk cId="1775883001" sldId="488"/>
            <ac:spMk id="2" creationId="{CCE531A4-18DE-68D0-04E2-CBE4B56C7732}"/>
          </ac:spMkLst>
        </pc:spChg>
        <pc:spChg chg="del mod">
          <ac:chgData name="Natalia Bareño" userId="86dbac73-e3a2-4d36-ad6e-d0c0afeaba79" providerId="ADAL" clId="{0368FC35-775D-46AF-815A-59C518617F9A}" dt="2024-08-06T21:37:24.374" v="325" actId="478"/>
          <ac:spMkLst>
            <pc:docMk/>
            <pc:sldMk cId="1775883001" sldId="488"/>
            <ac:spMk id="3" creationId="{3737FADD-A32D-CC93-2EF2-5D1C4EA68ABA}"/>
          </ac:spMkLst>
        </pc:spChg>
        <pc:spChg chg="del">
          <ac:chgData name="Natalia Bareño" userId="86dbac73-e3a2-4d36-ad6e-d0c0afeaba79" providerId="ADAL" clId="{0368FC35-775D-46AF-815A-59C518617F9A}" dt="2024-08-06T21:37:23.101" v="323" actId="478"/>
          <ac:spMkLst>
            <pc:docMk/>
            <pc:sldMk cId="1775883001" sldId="488"/>
            <ac:spMk id="6" creationId="{5BCB21DC-E0B1-DB25-A26A-1EAFC27A9155}"/>
          </ac:spMkLst>
        </pc:spChg>
        <pc:spChg chg="add mod">
          <ac:chgData name="Natalia Bareño" userId="86dbac73-e3a2-4d36-ad6e-d0c0afeaba79" providerId="ADAL" clId="{0368FC35-775D-46AF-815A-59C518617F9A}" dt="2024-08-06T21:38:15.345" v="340" actId="1076"/>
          <ac:spMkLst>
            <pc:docMk/>
            <pc:sldMk cId="1775883001" sldId="488"/>
            <ac:spMk id="8" creationId="{D9F46778-10F8-6E4C-4A9F-E1BF9969BCB5}"/>
          </ac:spMkLst>
        </pc:spChg>
        <pc:picChg chg="del">
          <ac:chgData name="Natalia Bareño" userId="86dbac73-e3a2-4d36-ad6e-d0c0afeaba79" providerId="ADAL" clId="{0368FC35-775D-46AF-815A-59C518617F9A}" dt="2024-08-06T21:37:21.556" v="321" actId="478"/>
          <ac:picMkLst>
            <pc:docMk/>
            <pc:sldMk cId="1775883001" sldId="488"/>
            <ac:picMk id="4" creationId="{9D9BCC64-34ED-1384-ACF9-F783EFAED4C6}"/>
          </ac:picMkLst>
        </pc:picChg>
        <pc:picChg chg="add mod">
          <ac:chgData name="Natalia Bareño" userId="86dbac73-e3a2-4d36-ad6e-d0c0afeaba79" providerId="ADAL" clId="{0368FC35-775D-46AF-815A-59C518617F9A}" dt="2024-08-06T21:37:46.345" v="332" actId="1076"/>
          <ac:picMkLst>
            <pc:docMk/>
            <pc:sldMk cId="1775883001" sldId="488"/>
            <ac:picMk id="7" creationId="{D07381E7-D7DF-6AC6-A538-2DB659B4A438}"/>
          </ac:picMkLst>
        </pc:picChg>
        <pc:picChg chg="add mod">
          <ac:chgData name="Natalia Bareño" userId="86dbac73-e3a2-4d36-ad6e-d0c0afeaba79" providerId="ADAL" clId="{0368FC35-775D-46AF-815A-59C518617F9A}" dt="2024-08-06T21:38:34.010" v="345" actId="14100"/>
          <ac:picMkLst>
            <pc:docMk/>
            <pc:sldMk cId="1775883001" sldId="488"/>
            <ac:picMk id="9" creationId="{DDEFAF56-F637-7B24-E010-146F3FE7A3FF}"/>
          </ac:picMkLst>
        </pc:picChg>
        <pc:picChg chg="del">
          <ac:chgData name="Natalia Bareño" userId="86dbac73-e3a2-4d36-ad6e-d0c0afeaba79" providerId="ADAL" clId="{0368FC35-775D-46AF-815A-59C518617F9A}" dt="2024-08-06T21:37:21.884" v="322" actId="478"/>
          <ac:picMkLst>
            <pc:docMk/>
            <pc:sldMk cId="1775883001" sldId="488"/>
            <ac:picMk id="10" creationId="{2ECF05A2-1A60-3CFF-FBFE-8594E1A27069}"/>
          </ac:picMkLst>
        </pc:picChg>
      </pc:sldChg>
      <pc:sldChg chg="addSp delSp modSp add mod">
        <pc:chgData name="Natalia Bareño" userId="86dbac73-e3a2-4d36-ad6e-d0c0afeaba79" providerId="ADAL" clId="{0368FC35-775D-46AF-815A-59C518617F9A}" dt="2024-08-06T21:42:31.402" v="399" actId="1076"/>
        <pc:sldMkLst>
          <pc:docMk/>
          <pc:sldMk cId="2607754788" sldId="489"/>
        </pc:sldMkLst>
        <pc:spChg chg="del">
          <ac:chgData name="Natalia Bareño" userId="86dbac73-e3a2-4d36-ad6e-d0c0afeaba79" providerId="ADAL" clId="{0368FC35-775D-46AF-815A-59C518617F9A}" dt="2024-08-06T21:38:58.252" v="347" actId="478"/>
          <ac:spMkLst>
            <pc:docMk/>
            <pc:sldMk cId="2607754788" sldId="489"/>
            <ac:spMk id="2" creationId="{CCE531A4-18DE-68D0-04E2-CBE4B56C7732}"/>
          </ac:spMkLst>
        </pc:spChg>
        <pc:spChg chg="add mod">
          <ac:chgData name="Natalia Bareño" userId="86dbac73-e3a2-4d36-ad6e-d0c0afeaba79" providerId="ADAL" clId="{0368FC35-775D-46AF-815A-59C518617F9A}" dt="2024-08-06T21:39:17.180" v="354" actId="255"/>
          <ac:spMkLst>
            <pc:docMk/>
            <pc:sldMk cId="2607754788" sldId="489"/>
            <ac:spMk id="3" creationId="{AB805201-67B0-2637-00B8-7445394CB89A}"/>
          </ac:spMkLst>
        </pc:spChg>
        <pc:spChg chg="add mod">
          <ac:chgData name="Natalia Bareño" userId="86dbac73-e3a2-4d36-ad6e-d0c0afeaba79" providerId="ADAL" clId="{0368FC35-775D-46AF-815A-59C518617F9A}" dt="2024-08-06T21:39:43.498" v="360" actId="255"/>
          <ac:spMkLst>
            <pc:docMk/>
            <pc:sldMk cId="2607754788" sldId="489"/>
            <ac:spMk id="4" creationId="{FAF4863A-A9B4-4B8B-BBBA-AF7EB03CF888}"/>
          </ac:spMkLst>
        </pc:spChg>
        <pc:spChg chg="add mod">
          <ac:chgData name="Natalia Bareño" userId="86dbac73-e3a2-4d36-ad6e-d0c0afeaba79" providerId="ADAL" clId="{0368FC35-775D-46AF-815A-59C518617F9A}" dt="2024-08-06T21:41:01.618" v="373" actId="1076"/>
          <ac:spMkLst>
            <pc:docMk/>
            <pc:sldMk cId="2607754788" sldId="489"/>
            <ac:spMk id="6" creationId="{98A6C67E-78D8-A047-EBEB-140A761B2339}"/>
          </ac:spMkLst>
        </pc:spChg>
        <pc:spChg chg="del">
          <ac:chgData name="Natalia Bareño" userId="86dbac73-e3a2-4d36-ad6e-d0c0afeaba79" providerId="ADAL" clId="{0368FC35-775D-46AF-815A-59C518617F9A}" dt="2024-08-06T21:38:59.759" v="348" actId="478"/>
          <ac:spMkLst>
            <pc:docMk/>
            <pc:sldMk cId="2607754788" sldId="489"/>
            <ac:spMk id="8" creationId="{D9F46778-10F8-6E4C-4A9F-E1BF9969BCB5}"/>
          </ac:spMkLst>
        </pc:spChg>
        <pc:spChg chg="add mod">
          <ac:chgData name="Natalia Bareño" userId="86dbac73-e3a2-4d36-ad6e-d0c0afeaba79" providerId="ADAL" clId="{0368FC35-775D-46AF-815A-59C518617F9A}" dt="2024-08-06T21:40:58.874" v="372" actId="1076"/>
          <ac:spMkLst>
            <pc:docMk/>
            <pc:sldMk cId="2607754788" sldId="489"/>
            <ac:spMk id="10" creationId="{A3A680F5-75E6-B2A1-5C03-FCAA5C535E85}"/>
          </ac:spMkLst>
        </pc:spChg>
        <pc:picChg chg="del">
          <ac:chgData name="Natalia Bareño" userId="86dbac73-e3a2-4d36-ad6e-d0c0afeaba79" providerId="ADAL" clId="{0368FC35-775D-46AF-815A-59C518617F9A}" dt="2024-08-06T21:39:00.558" v="350" actId="478"/>
          <ac:picMkLst>
            <pc:docMk/>
            <pc:sldMk cId="2607754788" sldId="489"/>
            <ac:picMk id="7" creationId="{D07381E7-D7DF-6AC6-A538-2DB659B4A438}"/>
          </ac:picMkLst>
        </pc:picChg>
        <pc:picChg chg="del">
          <ac:chgData name="Natalia Bareño" userId="86dbac73-e3a2-4d36-ad6e-d0c0afeaba79" providerId="ADAL" clId="{0368FC35-775D-46AF-815A-59C518617F9A}" dt="2024-08-06T21:39:00.171" v="349" actId="478"/>
          <ac:picMkLst>
            <pc:docMk/>
            <pc:sldMk cId="2607754788" sldId="489"/>
            <ac:picMk id="9" creationId="{DDEFAF56-F637-7B24-E010-146F3FE7A3FF}"/>
          </ac:picMkLst>
        </pc:picChg>
        <pc:picChg chg="add mod">
          <ac:chgData name="Natalia Bareño" userId="86dbac73-e3a2-4d36-ad6e-d0c0afeaba79" providerId="ADAL" clId="{0368FC35-775D-46AF-815A-59C518617F9A}" dt="2024-08-06T21:42:31.402" v="399" actId="1076"/>
          <ac:picMkLst>
            <pc:docMk/>
            <pc:sldMk cId="2607754788" sldId="489"/>
            <ac:picMk id="11" creationId="{609A35DF-E729-1752-F786-5DC203D55903}"/>
          </ac:picMkLst>
        </pc:picChg>
        <pc:picChg chg="add mod">
          <ac:chgData name="Natalia Bareño" userId="86dbac73-e3a2-4d36-ad6e-d0c0afeaba79" providerId="ADAL" clId="{0368FC35-775D-46AF-815A-59C518617F9A}" dt="2024-08-06T21:42:19.634" v="396" actId="1076"/>
          <ac:picMkLst>
            <pc:docMk/>
            <pc:sldMk cId="2607754788" sldId="489"/>
            <ac:picMk id="12" creationId="{6D981463-BD7F-3E50-DF1F-5ED8733E42BC}"/>
          </ac:picMkLst>
        </pc:picChg>
        <pc:picChg chg="add mod">
          <ac:chgData name="Natalia Bareño" userId="86dbac73-e3a2-4d36-ad6e-d0c0afeaba79" providerId="ADAL" clId="{0368FC35-775D-46AF-815A-59C518617F9A}" dt="2024-08-06T21:42:22.202" v="397" actId="1076"/>
          <ac:picMkLst>
            <pc:docMk/>
            <pc:sldMk cId="2607754788" sldId="489"/>
            <ac:picMk id="13" creationId="{F832BB61-F557-39B0-581A-154B8F116F64}"/>
          </ac:picMkLst>
        </pc:picChg>
      </pc:sldChg>
      <pc:sldChg chg="modSp add mod ord">
        <pc:chgData name="Natalia Bareño" userId="86dbac73-e3a2-4d36-ad6e-d0c0afeaba79" providerId="ADAL" clId="{0368FC35-775D-46AF-815A-59C518617F9A}" dt="2024-08-08T13:15:13.248" v="531" actId="20577"/>
        <pc:sldMkLst>
          <pc:docMk/>
          <pc:sldMk cId="389629754" sldId="490"/>
        </pc:sldMkLst>
        <pc:spChg chg="mod">
          <ac:chgData name="Natalia Bareño" userId="86dbac73-e3a2-4d36-ad6e-d0c0afeaba79" providerId="ADAL" clId="{0368FC35-775D-46AF-815A-59C518617F9A}" dt="2024-08-08T13:15:13.248" v="531" actId="20577"/>
          <ac:spMkLst>
            <pc:docMk/>
            <pc:sldMk cId="389629754" sldId="490"/>
            <ac:spMk id="4" creationId="{00000000-0000-0000-0000-000000000000}"/>
          </ac:spMkLst>
        </pc:spChg>
      </pc:sldChg>
      <pc:sldChg chg="add del setBg">
        <pc:chgData name="Natalia Bareño" userId="86dbac73-e3a2-4d36-ad6e-d0c0afeaba79" providerId="ADAL" clId="{0368FC35-775D-46AF-815A-59C518617F9A}" dt="2024-08-08T13:14:51.729" v="488"/>
        <pc:sldMkLst>
          <pc:docMk/>
          <pc:sldMk cId="3126865546" sldId="490"/>
        </pc:sldMkLst>
      </pc:sldChg>
      <pc:sldChg chg="modSp add mod ord">
        <pc:chgData name="Natalia Bareño" userId="86dbac73-e3a2-4d36-ad6e-d0c0afeaba79" providerId="ADAL" clId="{0368FC35-775D-46AF-815A-59C518617F9A}" dt="2024-08-08T13:15:55.356" v="540" actId="1076"/>
        <pc:sldMkLst>
          <pc:docMk/>
          <pc:sldMk cId="3064073396" sldId="491"/>
        </pc:sldMkLst>
        <pc:spChg chg="mod">
          <ac:chgData name="Natalia Bareño" userId="86dbac73-e3a2-4d36-ad6e-d0c0afeaba79" providerId="ADAL" clId="{0368FC35-775D-46AF-815A-59C518617F9A}" dt="2024-08-08T13:15:55.356" v="540" actId="1076"/>
          <ac:spMkLst>
            <pc:docMk/>
            <pc:sldMk cId="3064073396" sldId="491"/>
            <ac:spMk id="4" creationId="{A2A670FA-5DD8-425A-102A-17F034E8608A}"/>
          </ac:spMkLst>
        </pc:spChg>
      </pc:sldChg>
      <pc:sldChg chg="delSp add del mod">
        <pc:chgData name="Natalia Bareño" userId="86dbac73-e3a2-4d36-ad6e-d0c0afeaba79" providerId="ADAL" clId="{0368FC35-775D-46AF-815A-59C518617F9A}" dt="2024-08-08T17:05:17.533" v="544" actId="47"/>
        <pc:sldMkLst>
          <pc:docMk/>
          <pc:sldMk cId="4082289455" sldId="492"/>
        </pc:sldMkLst>
        <pc:picChg chg="del">
          <ac:chgData name="Natalia Bareño" userId="86dbac73-e3a2-4d36-ad6e-d0c0afeaba79" providerId="ADAL" clId="{0368FC35-775D-46AF-815A-59C518617F9A}" dt="2024-08-08T16:50:34.898" v="543" actId="478"/>
          <ac:picMkLst>
            <pc:docMk/>
            <pc:sldMk cId="4082289455" sldId="492"/>
            <ac:picMk id="2" creationId="{015874FA-10F5-B5C0-C770-F30B6B36457D}"/>
          </ac:picMkLst>
        </pc:picChg>
      </pc:sldChg>
      <pc:sldChg chg="addSp new">
        <pc:chgData name="Natalia Bareño" userId="86dbac73-e3a2-4d36-ad6e-d0c0afeaba79" providerId="ADAL" clId="{0368FC35-775D-46AF-815A-59C518617F9A}" dt="2024-08-08T17:12:32.838" v="547"/>
        <pc:sldMkLst>
          <pc:docMk/>
          <pc:sldMk cId="4246559983" sldId="492"/>
        </pc:sldMkLst>
        <pc:picChg chg="add">
          <ac:chgData name="Natalia Bareño" userId="86dbac73-e3a2-4d36-ad6e-d0c0afeaba79" providerId="ADAL" clId="{0368FC35-775D-46AF-815A-59C518617F9A}" dt="2024-08-08T17:12:32.838" v="547"/>
          <ac:picMkLst>
            <pc:docMk/>
            <pc:sldMk cId="4246559983" sldId="492"/>
            <ac:picMk id="1026" creationId="{E53EB4D5-64B2-28A2-B53D-4B4B3BA765D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E1CCB-E1D5-C9FF-AA67-FE25B275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A07697-B932-410E-FAFC-A93EA6145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824305-D0F6-FAAE-FAEE-853BB1F7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08D88C-3506-81A3-7373-FA83E119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906AA6-3A7C-0D46-7098-38D25740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352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55905-2015-02BB-3292-49509A533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B81BA1-671B-206A-E22C-D204A1062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15EDBD-3428-CE3E-B80B-145092BC5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9C40DB-6D36-479A-3756-184F6956E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BDCE21-2C20-F405-7CCF-6DFBAB335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39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2D4BF-B445-6518-D175-FDB465EC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D0BB57-7BA4-B80A-D5A3-1D024EEDB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096439-A225-4572-74C4-78B5DCA0A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BE76CD-E52D-E16A-AEF5-970EF4B2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974767-523A-6002-C68E-72D76A8D1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646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F5625-4115-A331-92E1-BE8D79DDA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699A8A-4D18-7FC6-FABA-CCA7FF26A0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22476D-2E83-1396-1939-70ADF22C6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7F4921-6D48-427B-7784-81BD9B6E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4C57E5-7CB7-50BD-3FC5-7556C24BF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22BB37-1D9C-9A2F-FA6C-4FBB6200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000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6D9B8-BAA8-D4E4-A20F-350EDC91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6A54E7-36F1-2AA5-210D-DCFBCF2CE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F77B82-78D5-7D1E-F479-74000B3B9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F993D9-CC2E-9F32-4FE3-837F4EF2E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0681EE-EBF5-1ED2-A3CA-3E264E0AD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7D738BF-7024-47DE-3B16-A5429CED5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859D1D-0AD8-1C6B-1CD2-4817461F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E78650-30FF-A1D1-AC0B-34BC898C3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687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5D0FA-7EE3-D82B-2E5A-1DF2240AF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DF0A573-A780-B117-1DA9-B1A4A6C8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3ED5C8-60B5-9268-1DFE-D506B3EA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717F76-9733-F255-8273-7F3C03B58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504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F04047-680A-8A3D-39E3-BDF7FE792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FFC6B5-747D-96AC-B2BC-6D00858B6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7C9319-AEAE-AF53-F46E-DB618B11E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301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6A1B2-CD04-63AE-7148-A330523D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F6774D-AB14-0CC2-355B-8F8467061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A8218B-455C-A50C-E300-719349CC7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725792-B14D-FBC1-0EB3-2EBB4B14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42FA8F-9D3B-CA0D-42D9-EFE25237A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2D681E-651C-E446-8EC2-2D79266CF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467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F4B973-6AF4-6807-7C16-7E74D650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6EA7CBC-63F8-0479-37A6-61ECC4F12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61CEE9-B7E5-320B-5936-34C554AC5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F4B5BE-09C3-87F3-1FED-F8F0626F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157E42-29A4-A9CC-8C52-207ED2699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6A23EF-AD5D-DF6D-A845-CB760E772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0089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5D840A-3B7A-296C-FD87-041910F4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8554F7-D6D3-9EE2-5B2C-E3F1A3436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3F7B01-5DFA-0DED-9E98-898A28A7B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316087-A9AC-9E95-9FC1-2F8C87A70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60A50E-E138-E4B0-22D0-573DFE43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780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FD06FE-2D8F-041E-2D9A-8F9639A14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71ACF3-FBB6-1BD6-1EB1-C3576295E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607E6A-9BAB-E1F0-B30C-10DDDEF3A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3C5016-C2D8-2153-3337-0D172FB1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8B227C-C940-885B-1864-64707D80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6244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3279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241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2664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8804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2213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5137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100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3516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1078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8504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12866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52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85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24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3854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871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712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98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615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448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236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27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DF6E3A3-F769-A7C5-C1F0-4F77A7444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4DAA7A-5699-D342-E2E7-B1A311511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25CB5C-A85B-5FB8-A69E-0B70D43B2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A99C-7A0C-4FC2-90CE-351F1902F361}" type="datetimeFigureOut">
              <a:rPr lang="es-CO" smtClean="0"/>
              <a:t>13/09/2024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253B41-97E4-399F-5B34-0889D6087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8CC79F-3C53-A515-20A4-B10916A5D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EA6B-7FCF-4C1A-AD3A-FB794F2046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415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7D573-729F-406B-8DA3-C7A307694E5C}" type="datetimeFigureOut">
              <a:rPr lang="es-CO" smtClean="0"/>
              <a:pPr/>
              <a:t>13/09/2024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A08FB-5D05-4DC3-B09B-712175859692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979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7D573-729F-406B-8DA3-C7A307694E5C}" type="datetimeFigureOut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13/09/2024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A08FB-5D05-4DC3-B09B-712175859692}" type="slidenum">
              <a:rPr lang="es-CO" smtClean="0">
                <a:solidFill>
                  <a:srgbClr val="002060">
                    <a:tint val="75000"/>
                  </a:srgbClr>
                </a:solidFill>
              </a:rPr>
              <a:pPr/>
              <a:t>‹Nº›</a:t>
            </a:fld>
            <a:endParaRPr lang="es-CO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15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0EDAF0C-16A8-AF49-9DBE-677A4D73432D}"/>
              </a:ext>
            </a:extLst>
          </p:cNvPr>
          <p:cNvSpPr txBox="1"/>
          <p:nvPr/>
        </p:nvSpPr>
        <p:spPr>
          <a:xfrm>
            <a:off x="6233446" y="2924168"/>
            <a:ext cx="595855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SISTEMA INTEGRADO DE GESTIÓN </a:t>
            </a:r>
            <a:endParaRPr kumimoji="0" lang="es-CO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345747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160C1A7E-34D8-14F7-2D63-737650834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1434" y="1239588"/>
            <a:ext cx="4175672" cy="1852192"/>
          </a:xfrm>
        </p:spPr>
        <p:txBody>
          <a:bodyPr>
            <a:normAutofit fontScale="90000"/>
          </a:bodyPr>
          <a:lstStyle/>
          <a:p>
            <a:r>
              <a:rPr lang="es-MX" sz="6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ublic Sans Black" pitchFamily="2" charset="0"/>
                <a:ea typeface="BastamanBold" panose="02000803000000000000" pitchFamily="2" charset="0"/>
              </a:rPr>
              <a:t>GESTIÓN POR PROCESOS</a:t>
            </a:r>
            <a:endParaRPr lang="es-CO" sz="44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ublic Sans Black" pitchFamily="2" charset="0"/>
              <a:ea typeface="BastamanBold" panose="02000803000000000000" pitchFamily="2" charset="0"/>
            </a:endParaRPr>
          </a:p>
        </p:txBody>
      </p:sp>
      <p:pic>
        <p:nvPicPr>
          <p:cNvPr id="1030" name="Picture 6" descr="de la gestión por opiniones al liderazgo por razones">
            <a:extLst>
              <a:ext uri="{FF2B5EF4-FFF2-40B4-BE49-F238E27FC236}">
                <a16:creationId xmlns:a16="http://schemas.microsoft.com/office/drawing/2014/main" id="{BB8E83F4-E5D4-93CA-55E8-89F512B5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226" y="2911642"/>
            <a:ext cx="3768087" cy="376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00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5053697"/>
            <a:ext cx="17002836" cy="1801489"/>
          </a:xfr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15874FA-10F5-B5C0-C770-F30B6B364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46"/>
          <a:stretch/>
        </p:blipFill>
        <p:spPr>
          <a:xfrm>
            <a:off x="1911369" y="965587"/>
            <a:ext cx="8369262" cy="442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5053697"/>
            <a:ext cx="17002836" cy="1801489"/>
          </a:xfrm>
        </p:spPr>
      </p:pic>
      <p:sp>
        <p:nvSpPr>
          <p:cNvPr id="3" name="1 Rectángulo">
            <a:extLst>
              <a:ext uri="{FF2B5EF4-FFF2-40B4-BE49-F238E27FC236}">
                <a16:creationId xmlns:a16="http://schemas.microsoft.com/office/drawing/2014/main" id="{92CF0654-A844-AA28-900A-A5D398943797}"/>
              </a:ext>
            </a:extLst>
          </p:cNvPr>
          <p:cNvSpPr/>
          <p:nvPr/>
        </p:nvSpPr>
        <p:spPr>
          <a:xfrm>
            <a:off x="1081082" y="1536047"/>
            <a:ext cx="24625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800" b="1">
                <a:solidFill>
                  <a:srgbClr val="3F512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MISIÓN</a:t>
            </a:r>
          </a:p>
        </p:txBody>
      </p:sp>
      <p:sp>
        <p:nvSpPr>
          <p:cNvPr id="4" name="2 CuadroTexto">
            <a:extLst>
              <a:ext uri="{FF2B5EF4-FFF2-40B4-BE49-F238E27FC236}">
                <a16:creationId xmlns:a16="http://schemas.microsoft.com/office/drawing/2014/main" id="{8689CF72-C78C-0466-61A9-72BA6AD19F20}"/>
              </a:ext>
            </a:extLst>
          </p:cNvPr>
          <p:cNvSpPr txBox="1"/>
          <p:nvPr/>
        </p:nvSpPr>
        <p:spPr>
          <a:xfrm>
            <a:off x="1668912" y="2219801"/>
            <a:ext cx="51754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400">
              <a:solidFill>
                <a:srgbClr val="3F512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es-MX" sz="2400">
              <a:solidFill>
                <a:srgbClr val="3F512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es-MX" sz="200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</a:t>
            </a:r>
            <a:r>
              <a:rPr lang="es-MX" sz="2000" i="1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Somos una compañía Colombiana dedicada al monitoreo, clasificación, análisis y archivo, tanto de noticias en medios de comunicación masivos , a nivel regional y nacional, como de análisis de información en redes sociales" </a:t>
            </a:r>
            <a:endParaRPr lang="es-MX" sz="2000">
              <a:solidFill>
                <a:schemeClr val="accent6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es-MX" sz="2400">
              <a:solidFill>
                <a:srgbClr val="3F512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es-MX" sz="2400">
              <a:solidFill>
                <a:srgbClr val="3F512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D1D7BA-ED5B-A101-2BAC-C24772EE9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193" y="1475962"/>
            <a:ext cx="4770313" cy="357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1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55642" y="5190394"/>
            <a:ext cx="17002836" cy="1801489"/>
          </a:xfrm>
        </p:spPr>
      </p:pic>
      <p:sp>
        <p:nvSpPr>
          <p:cNvPr id="3" name="1 Rectángulo">
            <a:extLst>
              <a:ext uri="{FF2B5EF4-FFF2-40B4-BE49-F238E27FC236}">
                <a16:creationId xmlns:a16="http://schemas.microsoft.com/office/drawing/2014/main" id="{92CF0654-A844-AA28-900A-A5D398943797}"/>
              </a:ext>
            </a:extLst>
          </p:cNvPr>
          <p:cNvSpPr/>
          <p:nvPr/>
        </p:nvSpPr>
        <p:spPr>
          <a:xfrm>
            <a:off x="672375" y="1536047"/>
            <a:ext cx="22829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800" b="1">
                <a:solidFill>
                  <a:srgbClr val="3F512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VISIÓN</a:t>
            </a:r>
          </a:p>
        </p:txBody>
      </p:sp>
      <p:sp>
        <p:nvSpPr>
          <p:cNvPr id="2" name="4 CuadroTexto">
            <a:extLst>
              <a:ext uri="{FF2B5EF4-FFF2-40B4-BE49-F238E27FC236}">
                <a16:creationId xmlns:a16="http://schemas.microsoft.com/office/drawing/2014/main" id="{2FCC581E-B4BD-8BF4-E0DA-5028EDEACE24}"/>
              </a:ext>
            </a:extLst>
          </p:cNvPr>
          <p:cNvSpPr txBox="1"/>
          <p:nvPr/>
        </p:nvSpPr>
        <p:spPr>
          <a:xfrm>
            <a:off x="1766505" y="1951545"/>
            <a:ext cx="5741081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s-MX" sz="2800" dirty="0">
              <a:solidFill>
                <a:srgbClr val="3F512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es-ES" sz="2000" i="1">
                <a:solidFill>
                  <a:srgbClr val="3F512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Siglo Data SAS en el 2026 será reconocido como el principal aliado estratégico de nuestros clientes, fortaleciendo nuestro portafolio de productos basados en la información recolectada en medios de comunicación y redes sociales, creando soluciones innovadoras de información con base en nuevos modelos de gestión como la seguridad de la información y la responsabilidad social empresarial </a:t>
            </a:r>
            <a:endParaRPr lang="es-MX" sz="2800" dirty="0">
              <a:solidFill>
                <a:srgbClr val="3F512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2" descr="Misión y visión: evita errores al definirlas - Blog Coomeva">
            <a:extLst>
              <a:ext uri="{FF2B5EF4-FFF2-40B4-BE49-F238E27FC236}">
                <a16:creationId xmlns:a16="http://schemas.microsoft.com/office/drawing/2014/main" id="{FB1C7D14-DD75-3769-0A3D-D4CCEBB68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716" y="1944252"/>
            <a:ext cx="2517286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91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FE1B9C9-31FA-1B46-A3A6-1148EA3E2642}"/>
              </a:ext>
            </a:extLst>
          </p:cNvPr>
          <p:cNvSpPr txBox="1"/>
          <p:nvPr/>
        </p:nvSpPr>
        <p:spPr>
          <a:xfrm>
            <a:off x="3577808" y="3080730"/>
            <a:ext cx="4997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>
                <a:ln>
                  <a:noFill/>
                </a:ln>
                <a:solidFill>
                  <a:srgbClr val="3F51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POLÍTICA INTEGRADA</a:t>
            </a:r>
          </a:p>
        </p:txBody>
      </p:sp>
    </p:spTree>
    <p:extLst>
      <p:ext uri="{BB962C8B-B14F-4D97-AF65-F5344CB8AC3E}">
        <p14:creationId xmlns:p14="http://schemas.microsoft.com/office/powerpoint/2010/main" val="295291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55642" y="5190394"/>
            <a:ext cx="17002836" cy="1801489"/>
          </a:xfr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2A670FA-5DD8-425A-102A-17F034E8608A}"/>
              </a:ext>
            </a:extLst>
          </p:cNvPr>
          <p:cNvSpPr txBox="1"/>
          <p:nvPr/>
        </p:nvSpPr>
        <p:spPr>
          <a:xfrm>
            <a:off x="802304" y="1497075"/>
            <a:ext cx="1058739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419">
                <a:solidFill>
                  <a:schemeClr val="accent6">
                    <a:lumMod val="50000"/>
                  </a:schemeClr>
                </a:solidFill>
              </a:rPr>
              <a:t>Somos una empresa  colombiana, líder en el monitoreo, análisis y archivo de noticias en medios de comunicación masivos y redes sociales, que </a:t>
            </a:r>
            <a:r>
              <a:rPr lang="es-419" b="1" i="1">
                <a:solidFill>
                  <a:schemeClr val="accent6">
                    <a:lumMod val="50000"/>
                  </a:schemeClr>
                </a:solidFill>
              </a:rPr>
              <a:t>ofrecemos a nuestros clientes soluciones de información, comprometidos con su satisfacción, el suministro  oportuno de productos y servicios, soporte a sus requerimientos</a:t>
            </a:r>
            <a:r>
              <a:rPr lang="es-419" i="1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s-419" b="1" i="1">
                <a:solidFill>
                  <a:schemeClr val="accent6">
                    <a:lumMod val="50000"/>
                  </a:schemeClr>
                </a:solidFill>
              </a:rPr>
              <a:t>con un alto sentido de compromiso en el bienestar, salud y seguridad de las personas</a:t>
            </a:r>
            <a:r>
              <a:rPr lang="es-419">
                <a:solidFill>
                  <a:schemeClr val="accent6">
                    <a:lumMod val="50000"/>
                  </a:schemeClr>
                </a:solidFill>
              </a:rPr>
              <a:t>, así como con el cuidado del medio ambiente y el pleno conocimiento de la importancia de la información que se encuentra alojada en nuestros sistemas de información y recursos operacionales, por lo tanto, nos comprometemos con nuestras partes interesadas en asegurar un ambiente sano, seguro y adecuado para los trabajadores directos, en Misión y Proveedores, </a:t>
            </a:r>
            <a:r>
              <a:rPr lang="es-419" b="1" i="1">
                <a:solidFill>
                  <a:schemeClr val="accent6">
                    <a:lumMod val="50000"/>
                  </a:schemeClr>
                </a:solidFill>
              </a:rPr>
              <a:t>un adecuado manejo de sus datos,  preservar la confidencialidad, integridad y disponibilidad de la información  en las diferentes etapas del servicio y la operación, con el cumplimiento de los requisitos operativos, legales y reglamentarios aplicables, el mejoramiento continuo en todos nuestros procesos</a:t>
            </a:r>
            <a:r>
              <a:rPr lang="es-419" i="1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s-419">
                <a:solidFill>
                  <a:schemeClr val="accent6">
                    <a:lumMod val="50000"/>
                  </a:schemeClr>
                </a:solidFill>
              </a:rPr>
              <a:t>y del Sistema de Gestión Integral, contando siempre con colaboradores competentes y comprometidos, con  aliados estratégicos que apoyen la gestión y el adecuado mantenimiento y permanente fortalecimiento de nuestra infraestructura.</a:t>
            </a:r>
          </a:p>
        </p:txBody>
      </p:sp>
    </p:spTree>
    <p:extLst>
      <p:ext uri="{BB962C8B-B14F-4D97-AF65-F5344CB8AC3E}">
        <p14:creationId xmlns:p14="http://schemas.microsoft.com/office/powerpoint/2010/main" val="3978608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FE1B9C9-31FA-1B46-A3A6-1148EA3E2642}"/>
              </a:ext>
            </a:extLst>
          </p:cNvPr>
          <p:cNvSpPr txBox="1"/>
          <p:nvPr/>
        </p:nvSpPr>
        <p:spPr>
          <a:xfrm>
            <a:off x="3566085" y="2551837"/>
            <a:ext cx="5226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>
                <a:ln>
                  <a:noFill/>
                </a:ln>
                <a:solidFill>
                  <a:srgbClr val="3F51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OBJETIVOS DEL SISTEMA INTEGRADO DE GESTIÓN</a:t>
            </a:r>
          </a:p>
        </p:txBody>
      </p:sp>
    </p:spTree>
    <p:extLst>
      <p:ext uri="{BB962C8B-B14F-4D97-AF65-F5344CB8AC3E}">
        <p14:creationId xmlns:p14="http://schemas.microsoft.com/office/powerpoint/2010/main" val="634075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97339" y="5217420"/>
            <a:ext cx="17002836" cy="1657794"/>
          </a:xfr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009669-97C7-DDA4-617B-D2AE653E68E9}"/>
              </a:ext>
            </a:extLst>
          </p:cNvPr>
          <p:cNvSpPr txBox="1"/>
          <p:nvPr/>
        </p:nvSpPr>
        <p:spPr>
          <a:xfrm>
            <a:off x="81330" y="118761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chemeClr val="accent6">
                    <a:lumMod val="50000"/>
                  </a:schemeClr>
                </a:solidFill>
              </a:rPr>
              <a:t>Lograr la satisfacción de los clientes</a:t>
            </a:r>
            <a:endParaRPr lang="es-CO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6633731-2D0B-59AF-6C04-29CFBDEEAD6D}"/>
              </a:ext>
            </a:extLst>
          </p:cNvPr>
          <p:cNvSpPr/>
          <p:nvPr/>
        </p:nvSpPr>
        <p:spPr>
          <a:xfrm>
            <a:off x="2165226" y="1079893"/>
            <a:ext cx="23145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419" sz="1400" dirty="0">
                <a:solidFill>
                  <a:schemeClr val="accent6">
                    <a:lumMod val="50000"/>
                  </a:schemeClr>
                </a:solidFill>
              </a:rPr>
              <a:t>Consolidar un equipo de colaboradores competente y capacitado</a:t>
            </a:r>
            <a:endParaRPr lang="es-CO" sz="14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24A95BB-537C-4E56-E3C1-30D6A49F31B0}"/>
              </a:ext>
            </a:extLst>
          </p:cNvPr>
          <p:cNvSpPr/>
          <p:nvPr/>
        </p:nvSpPr>
        <p:spPr>
          <a:xfrm>
            <a:off x="4583560" y="1068573"/>
            <a:ext cx="23145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419" sz="1400" dirty="0">
                <a:solidFill>
                  <a:schemeClr val="accent6">
                    <a:lumMod val="50000"/>
                  </a:schemeClr>
                </a:solidFill>
              </a:rPr>
              <a:t>Atender y dar respuesta a las solicitudes de manera oportuna</a:t>
            </a:r>
            <a:endParaRPr lang="es-CO" sz="1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70CC30C-6C3F-EC08-7151-C348FFBE459D}"/>
              </a:ext>
            </a:extLst>
          </p:cNvPr>
          <p:cNvSpPr/>
          <p:nvPr/>
        </p:nvSpPr>
        <p:spPr>
          <a:xfrm>
            <a:off x="6813822" y="1068573"/>
            <a:ext cx="2789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Mantener la infraestructura física y tecnológica en adecuados niveles de operación y seguridad</a:t>
            </a:r>
            <a:endParaRPr lang="es-CO" sz="14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E980A56-F700-A5FD-5E12-36BCB57627DB}"/>
              </a:ext>
            </a:extLst>
          </p:cNvPr>
          <p:cNvSpPr/>
          <p:nvPr/>
        </p:nvSpPr>
        <p:spPr>
          <a:xfrm>
            <a:off x="9632707" y="1068573"/>
            <a:ext cx="2382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Implementar acciones de mejora eficaces en los servicios, procesos y sistema de gestión</a:t>
            </a:r>
            <a:endParaRPr lang="es-CO" sz="14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F15DB11-6F11-A7A5-69B0-EBC3B0E7E89E}"/>
              </a:ext>
            </a:extLst>
          </p:cNvPr>
          <p:cNvSpPr/>
          <p:nvPr/>
        </p:nvSpPr>
        <p:spPr>
          <a:xfrm>
            <a:off x="81331" y="3187003"/>
            <a:ext cx="21335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Consolidar un grupo de aliados estratégicos que cumplan los requisitos de la organización </a:t>
            </a:r>
            <a:endParaRPr lang="es-CO" sz="140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FA174D8-FBC7-E6C2-6069-F6CDFF5C907A}"/>
              </a:ext>
            </a:extLst>
          </p:cNvPr>
          <p:cNvSpPr/>
          <p:nvPr/>
        </p:nvSpPr>
        <p:spPr>
          <a:xfrm>
            <a:off x="2308101" y="3187003"/>
            <a:ext cx="2171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Alcanzar los resultados  de ventas y financieros esperados por la Junta Directiva</a:t>
            </a:r>
            <a:endParaRPr lang="es-CO" sz="14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030FAF-23F2-CCAE-2DB1-8380DAF79213}"/>
              </a:ext>
            </a:extLst>
          </p:cNvPr>
          <p:cNvSpPr/>
          <p:nvPr/>
        </p:nvSpPr>
        <p:spPr>
          <a:xfrm>
            <a:off x="4726434" y="3399615"/>
            <a:ext cx="2171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Asegurar la continuidad del negocio</a:t>
            </a:r>
            <a:endParaRPr lang="es-CO" sz="14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7FA84DA-7B0E-0526-C66D-58316A558223}"/>
              </a:ext>
            </a:extLst>
          </p:cNvPr>
          <p:cNvSpPr/>
          <p:nvPr/>
        </p:nvSpPr>
        <p:spPr>
          <a:xfrm>
            <a:off x="6919385" y="3290239"/>
            <a:ext cx="27693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Identificar y gestionar los riesgos  en el marco del contexto de la empresa y del sistema de gestión</a:t>
            </a:r>
            <a:endParaRPr lang="es-CO" sz="14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75952E4-FBB0-5860-77EC-83C3D8BF4B7A}"/>
              </a:ext>
            </a:extLst>
          </p:cNvPr>
          <p:cNvSpPr/>
          <p:nvPr/>
        </p:nvSpPr>
        <p:spPr>
          <a:xfrm>
            <a:off x="9709152" y="3309205"/>
            <a:ext cx="24345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Prevenir la ocurrencia de accidentes de trabajo y enfermedades laborales</a:t>
            </a:r>
            <a:endParaRPr lang="es-CO" sz="1400" dirty="0"/>
          </a:p>
        </p:txBody>
      </p:sp>
      <p:pic>
        <p:nvPicPr>
          <p:cNvPr id="15" name="Picture 2" descr="Satisfacción Laboral | 5 claves para mejorarla con éxito">
            <a:extLst>
              <a:ext uri="{FF2B5EF4-FFF2-40B4-BE49-F238E27FC236}">
                <a16:creationId xmlns:a16="http://schemas.microsoft.com/office/drawing/2014/main" id="{BC44DD16-A700-7F0C-DCA0-94E98BE29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42" y="1991764"/>
            <a:ext cx="1654175" cy="92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ompetente o competitivo? – Multisápidas">
            <a:extLst>
              <a:ext uri="{FF2B5EF4-FFF2-40B4-BE49-F238E27FC236}">
                <a16:creationId xmlns:a16="http://schemas.microsoft.com/office/drawing/2014/main" id="{D61FDE98-E8D7-5927-B2EF-2A82F91C5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31" y="1990905"/>
            <a:ext cx="1778000" cy="9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Sentido de urgencia, actitud de respuesta rápida para hacer el trabajo lo  antes posible ahora, reacción a la tarea prioritaria o concepto importante,  hombre de negocios rápido corriendo y saltando alto sobre">
            <a:extLst>
              <a:ext uri="{FF2B5EF4-FFF2-40B4-BE49-F238E27FC236}">
                <a16:creationId xmlns:a16="http://schemas.microsoft.com/office/drawing/2014/main" id="{A6ADA58F-43FD-8438-F93A-AF8A59EC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58" y="2018429"/>
            <a:ext cx="1425577" cy="94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nfraestructura Tecnológica para empresas - CUBE">
            <a:extLst>
              <a:ext uri="{FF2B5EF4-FFF2-40B4-BE49-F238E27FC236}">
                <a16:creationId xmlns:a16="http://schemas.microsoft.com/office/drawing/2014/main" id="{1C6B3758-2F59-E15A-D83D-082149B68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127" y="2047277"/>
            <a:ext cx="957907" cy="103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0" descr="Principios del Modelo de Mejora Continua - Blog Qservus">
            <a:extLst>
              <a:ext uri="{FF2B5EF4-FFF2-40B4-BE49-F238E27FC236}">
                <a16:creationId xmlns:a16="http://schemas.microsoft.com/office/drawing/2014/main" id="{6A7799D1-3C88-AE85-B742-61E1C20931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7" t="24431" r="10181" b="9332"/>
          <a:stretch/>
        </p:blipFill>
        <p:spPr bwMode="auto">
          <a:xfrm>
            <a:off x="9868129" y="2031933"/>
            <a:ext cx="1911841" cy="88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Aliados Estratégicos - Supercargo">
            <a:extLst>
              <a:ext uri="{FF2B5EF4-FFF2-40B4-BE49-F238E27FC236}">
                <a16:creationId xmlns:a16="http://schemas.microsoft.com/office/drawing/2014/main" id="{FA0C2A4C-BA8B-FA6E-BB41-B652CA2F8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27" y="4356554"/>
            <a:ext cx="1660790" cy="113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El Equipo. Alcanzar Resultados. Los Hombres De Negocios Miran Hacia Arriba  En El Éxito De La Carta. Concepto De Negocio Ilustraciones svg,  vectoriales, clip art vectorizado libre de derechos. Image 58720542">
            <a:extLst>
              <a:ext uri="{FF2B5EF4-FFF2-40B4-BE49-F238E27FC236}">
                <a16:creationId xmlns:a16="http://schemas.microsoft.com/office/drawing/2014/main" id="{C7ADA5F0-A010-FA1C-1BF2-EFA128B4A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78" y="4307502"/>
            <a:ext cx="1165945" cy="116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Qué tan madura está su organización en el Plan de Continuidad de Negocio?">
            <a:extLst>
              <a:ext uri="{FF2B5EF4-FFF2-40B4-BE49-F238E27FC236}">
                <a16:creationId xmlns:a16="http://schemas.microsoft.com/office/drawing/2014/main" id="{9380DC38-AA6A-0535-8E19-D5ED69B0E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712" y="4415020"/>
            <a:ext cx="1685358" cy="75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Análisis de riesgos: Qué es y cómo realizarlo">
            <a:extLst>
              <a:ext uri="{FF2B5EF4-FFF2-40B4-BE49-F238E27FC236}">
                <a16:creationId xmlns:a16="http://schemas.microsoft.com/office/drawing/2014/main" id="{FA762480-3A7A-E6FC-8BF2-ABABB0EDC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215" y="4372478"/>
            <a:ext cx="1843729" cy="110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ᐅ Las charlas y la prevención de accidentes de trabajo">
            <a:extLst>
              <a:ext uri="{FF2B5EF4-FFF2-40B4-BE49-F238E27FC236}">
                <a16:creationId xmlns:a16="http://schemas.microsoft.com/office/drawing/2014/main" id="{2D7C77C5-CFA9-1601-3881-93099D59E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106" y="4390594"/>
            <a:ext cx="1638677" cy="99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84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/>
          <p:cNvSpPr txBox="1"/>
          <p:nvPr/>
        </p:nvSpPr>
        <p:spPr>
          <a:xfrm>
            <a:off x="3156687" y="2818873"/>
            <a:ext cx="5901587" cy="1591201"/>
          </a:xfrm>
          <a:prstGeom prst="rect">
            <a:avLst/>
          </a:prstGeom>
        </p:spPr>
        <p:txBody>
          <a:bodyPr/>
          <a:lstStyle>
            <a:defPPr>
              <a:defRPr lang="es-C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3F5120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POLÍTICAS DE SEGURIDAD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747322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5053697"/>
            <a:ext cx="17002836" cy="1801489"/>
          </a:xfr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6C17588-271A-7CF6-30EB-668962FF018A}"/>
              </a:ext>
            </a:extLst>
          </p:cNvPr>
          <p:cNvSpPr txBox="1"/>
          <p:nvPr/>
        </p:nvSpPr>
        <p:spPr>
          <a:xfrm>
            <a:off x="533807" y="1364160"/>
            <a:ext cx="52418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ORGANIZACIÓN DE LA SEGURIDAD DE LA INFORMACIÓN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Se establecerán controles para el manejo de dispositivos móviles,  contacto con personas especializadas en seguridad de la información.</a:t>
            </a:r>
          </a:p>
          <a:p>
            <a:pPr algn="just"/>
            <a:r>
              <a:rPr lang="es-CO" sz="1400">
                <a:solidFill>
                  <a:srgbClr val="3F5120"/>
                </a:solidFill>
              </a:rPr>
              <a:t>Se establecerán las responsabilidades y la separación de los deberes que debe tener cada usuario dentro de la compañía para garantizar la seguridad de la información.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AAD1BAB-F3B5-CBF1-DB9D-D88DAB3F196D}"/>
              </a:ext>
            </a:extLst>
          </p:cNvPr>
          <p:cNvSpPr txBox="1"/>
          <p:nvPr/>
        </p:nvSpPr>
        <p:spPr>
          <a:xfrm>
            <a:off x="6705598" y="1358894"/>
            <a:ext cx="45429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SEGURIDAD DE LOS RECURSOS HUMANOS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Se establece todo lo referente al personal de la compañía, desde su ingreso hasta el momento en que se retira el empleado.</a:t>
            </a:r>
          </a:p>
        </p:txBody>
      </p:sp>
      <p:pic>
        <p:nvPicPr>
          <p:cNvPr id="8" name="Picture 4" descr="ISO 27001 Gestión de Seguridad de la Información – Interglobal">
            <a:extLst>
              <a:ext uri="{FF2B5EF4-FFF2-40B4-BE49-F238E27FC236}">
                <a16:creationId xmlns:a16="http://schemas.microsoft.com/office/drawing/2014/main" id="{987B07C4-7DA4-17D2-A9BB-0F5A8C3FB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328" y="3768597"/>
            <a:ext cx="2236810" cy="139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7AD4525-E255-B85A-B529-424C1FB52D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39"/>
          <a:stretch/>
        </p:blipFill>
        <p:spPr>
          <a:xfrm>
            <a:off x="7244763" y="3429000"/>
            <a:ext cx="3464643" cy="194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49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5053697"/>
            <a:ext cx="17002836" cy="1801489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737FADD-A32D-CC93-2EF2-5D1C4EA68ABA}"/>
              </a:ext>
            </a:extLst>
          </p:cNvPr>
          <p:cNvSpPr txBox="1"/>
          <p:nvPr/>
        </p:nvSpPr>
        <p:spPr>
          <a:xfrm>
            <a:off x="809623" y="1251444"/>
            <a:ext cx="38195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GESTIÓN DE ACTIVOS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Se refiere a la identificación, protección adecuada, divulgación y transferencia de los activos de la información que se maneja dentro de la compañía (responsabilidad por los activos, clasificación de la información, manejo de medios).</a:t>
            </a:r>
          </a:p>
        </p:txBody>
      </p:sp>
      <p:pic>
        <p:nvPicPr>
          <p:cNvPr id="4" name="Picture 2" descr="Perfilado de Activos de Información | Negocios bajo control">
            <a:extLst>
              <a:ext uri="{FF2B5EF4-FFF2-40B4-BE49-F238E27FC236}">
                <a16:creationId xmlns:a16="http://schemas.microsoft.com/office/drawing/2014/main" id="{9D9BCC64-34ED-1384-ACF9-F783EFAED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045019"/>
            <a:ext cx="4079289" cy="222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BCB21DC-E0B1-DB25-A26A-1EAFC27A9155}"/>
              </a:ext>
            </a:extLst>
          </p:cNvPr>
          <p:cNvSpPr txBox="1"/>
          <p:nvPr/>
        </p:nvSpPr>
        <p:spPr>
          <a:xfrm>
            <a:off x="809623" y="3601796"/>
            <a:ext cx="38195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CONTROL DE ACCESO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los controles para el acceso de usuarios a la red, aplicaciones, perfiles, contraseñas etc.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CF05A2-1A60-3CFF-FBFE-8594E1A27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25" y="3578317"/>
            <a:ext cx="4079290" cy="166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34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5053697"/>
            <a:ext cx="17002836" cy="1801489"/>
          </a:xfr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CE531A4-18DE-68D0-04E2-CBE4B56C7732}"/>
              </a:ext>
            </a:extLst>
          </p:cNvPr>
          <p:cNvSpPr txBox="1"/>
          <p:nvPr/>
        </p:nvSpPr>
        <p:spPr>
          <a:xfrm>
            <a:off x="1147221" y="1219527"/>
            <a:ext cx="43106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CRIPTOGRAFÍA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la manera como deben estar las contraseñas o cualquier tipo de ingreso a la red.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07381E7-D7DF-6AC6-A538-2DB659B4A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93" y="1058846"/>
            <a:ext cx="2611507" cy="149091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9F46778-10F8-6E4C-4A9F-E1BF9969BCB5}"/>
              </a:ext>
            </a:extLst>
          </p:cNvPr>
          <p:cNvSpPr txBox="1"/>
          <p:nvPr/>
        </p:nvSpPr>
        <p:spPr>
          <a:xfrm>
            <a:off x="1147221" y="2846495"/>
            <a:ext cx="43106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SEGURIDAD FÍSICA Y DEL ENTORNO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los controles que se deben tener para la infraestructura de la compañía, el ingreso del personal y de personas ajenas, protección contra amenazas, daño o robo de equipos etc.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DEFAF56-F637-7B24-E010-146F3FE7A3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1"/>
          <a:stretch/>
        </p:blipFill>
        <p:spPr>
          <a:xfrm>
            <a:off x="7294492" y="2877637"/>
            <a:ext cx="2605245" cy="198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8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5053697"/>
            <a:ext cx="17002836" cy="1801489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B805201-67B0-2637-00B8-7445394CB89A}"/>
              </a:ext>
            </a:extLst>
          </p:cNvPr>
          <p:cNvSpPr txBox="1"/>
          <p:nvPr/>
        </p:nvSpPr>
        <p:spPr>
          <a:xfrm>
            <a:off x="449046" y="1075716"/>
            <a:ext cx="65232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SEGURIDAD DE LAS OPERACIONES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la documentación que se debe tener dentro de las áreas (manuales, instructivos, etc.).</a:t>
            </a:r>
          </a:p>
          <a:p>
            <a:pPr algn="just"/>
            <a:r>
              <a:rPr lang="es-CO" sz="1400">
                <a:solidFill>
                  <a:srgbClr val="3F5120"/>
                </a:solidFill>
              </a:rPr>
              <a:t>Se deben realizar copias de respaldo, llevar un control de los eventos e incidencias que se den sobre seguridad de la información.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AF4863A-A9B4-4B8B-BBBA-AF7EB03CF888}"/>
              </a:ext>
            </a:extLst>
          </p:cNvPr>
          <p:cNvSpPr txBox="1"/>
          <p:nvPr/>
        </p:nvSpPr>
        <p:spPr>
          <a:xfrm>
            <a:off x="449046" y="2767280"/>
            <a:ext cx="6523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SEGURIDAD DE LAS COMUNICACIONES</a:t>
            </a: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los controles que se deben tener con el transporte de información en las redes.</a:t>
            </a:r>
          </a:p>
          <a:p>
            <a:pPr algn="just"/>
            <a:endParaRPr lang="es-CO" sz="1400">
              <a:solidFill>
                <a:srgbClr val="3F512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A6C67E-78D8-A047-EBEB-140A761B2339}"/>
              </a:ext>
            </a:extLst>
          </p:cNvPr>
          <p:cNvSpPr txBox="1"/>
          <p:nvPr/>
        </p:nvSpPr>
        <p:spPr>
          <a:xfrm>
            <a:off x="628651" y="4005797"/>
            <a:ext cx="63436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ADQUISICIÓN, DESARROLLO Y MANTENIMIENTO DE SISTEMAS</a:t>
            </a: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los procesos de desarrollo de software, control de pruebas, etc.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A680F5-75E6-B2A1-5C03-FCAA5C535E85}"/>
              </a:ext>
            </a:extLst>
          </p:cNvPr>
          <p:cNvSpPr txBox="1"/>
          <p:nvPr/>
        </p:nvSpPr>
        <p:spPr>
          <a:xfrm>
            <a:off x="2809875" y="5243751"/>
            <a:ext cx="4162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sz="1400" b="1">
                <a:solidFill>
                  <a:srgbClr val="3F5120"/>
                </a:solidFill>
              </a:rPr>
              <a:t>RELACIONES CON LOS PROVEEDORES</a:t>
            </a:r>
            <a:endParaRPr lang="es-CO" sz="1400">
              <a:solidFill>
                <a:srgbClr val="3F5120"/>
              </a:solidFill>
            </a:endParaRPr>
          </a:p>
          <a:p>
            <a:pPr algn="just"/>
            <a:r>
              <a:rPr lang="es-CO" sz="1400">
                <a:solidFill>
                  <a:srgbClr val="3F5120"/>
                </a:solidFill>
              </a:rPr>
              <a:t>Hace referencia a los controles que se deben tener para las relaciones y prestaciones de servicios con los proveedores.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9A35DF-E729-1752-F786-5DC203D55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416" y="1316968"/>
            <a:ext cx="2520391" cy="17833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981463-BD7F-3E50-DF1F-5ED8733E4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416" y="3451118"/>
            <a:ext cx="1566884" cy="110935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832BB61-F557-39B0-581A-154B8F116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75" y="4869712"/>
            <a:ext cx="1556983" cy="14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54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/>
          <p:cNvSpPr txBox="1"/>
          <p:nvPr/>
        </p:nvSpPr>
        <p:spPr>
          <a:xfrm>
            <a:off x="3156687" y="2818873"/>
            <a:ext cx="5901587" cy="1591201"/>
          </a:xfrm>
          <a:prstGeom prst="rect">
            <a:avLst/>
          </a:prstGeom>
        </p:spPr>
        <p:txBody>
          <a:bodyPr/>
          <a:lstStyle>
            <a:defPPr>
              <a:defRPr lang="es-C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3F5120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POLÍTICAS DE NO CONSUMO DE ALCOHOL, TABACO Y DROGAS</a:t>
            </a:r>
          </a:p>
        </p:txBody>
      </p:sp>
    </p:spTree>
    <p:extLst>
      <p:ext uri="{BB962C8B-B14F-4D97-AF65-F5344CB8AC3E}">
        <p14:creationId xmlns:p14="http://schemas.microsoft.com/office/powerpoint/2010/main" val="389629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5E2618-FDC3-D1D6-866F-DDC6DC2E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55642" y="5190394"/>
            <a:ext cx="17002836" cy="1801489"/>
          </a:xfr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2A670FA-5DD8-425A-102A-17F034E8608A}"/>
              </a:ext>
            </a:extLst>
          </p:cNvPr>
          <p:cNvSpPr txBox="1"/>
          <p:nvPr/>
        </p:nvSpPr>
        <p:spPr>
          <a:xfrm>
            <a:off x="802304" y="1289824"/>
            <a:ext cx="1058739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 política de SIGLO DATA S.A.S, mantener lugares de trabajo óptimos que permita alcanzar los más altos estándares en Seguridad, y Productividad. La empresa es consciente que el alcoholismo, la drogadicción y el abuso de sustancias alucinógenas y enervantes por parte de los Trabajadores directos, en Misión y Proveedores de Suministro de Información (Persona Natural), tienen efectos adversos en la capacidad de desempeño y afectan considerablemente la salud, seguridad, eficiencia y productividad de los empleados y de la empresa en general es por esto que:</a:t>
            </a:r>
          </a:p>
          <a:p>
            <a:pPr algn="just"/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empresa podrá realizar pruebas de alcohol y drogas directamente o a través de terceros, cuando existan razones para sospechar de abuso de alcohol y drogas, cuando un trabajador directo, en Misión y Proveedor de Suministro de Información (Persona Natural) esté involucrado en un accidente y deba descartarse una relación con uso o abuso de estos. Se tendrá en cuenta la relación con las actividades definidas en el artículo 41 del Decreto 1108 de 1994. </a:t>
            </a:r>
          </a:p>
          <a:p>
            <a:endParaRPr lang="es-C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Presentarse a trabajar bajo el efecto del alcohol, drogas y/o sustancias alucinógenas y enervantes o que creen dependencia, está estrictamente prohibido. </a:t>
            </a:r>
            <a:endParaRPr lang="es-CO" sz="1800" dirty="0">
              <a:solidFill>
                <a:schemeClr val="accent6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es-419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73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53EB4D5-64B2-28A2-B53D-4B4B3BA76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559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Personalizado 18">
      <a:dk1>
        <a:srgbClr val="002060"/>
      </a:dk1>
      <a:lt1>
        <a:srgbClr val="002060"/>
      </a:lt1>
      <a:dk2>
        <a:srgbClr val="00206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2060"/>
      </a:hlink>
      <a:folHlink>
        <a:srgbClr val="002060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Personalizado 18">
      <a:dk1>
        <a:srgbClr val="002060"/>
      </a:dk1>
      <a:lt1>
        <a:srgbClr val="002060"/>
      </a:lt1>
      <a:dk2>
        <a:srgbClr val="00206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2060"/>
      </a:hlink>
      <a:folHlink>
        <a:srgbClr val="002060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8A7A5D3E36D6846B9997DC7E817FABF" ma:contentTypeVersion="15" ma:contentTypeDescription="Crear nuevo documento." ma:contentTypeScope="" ma:versionID="7c006e52b991d1c0b4436fc7570b67d8">
  <xsd:schema xmlns:xsd="http://www.w3.org/2001/XMLSchema" xmlns:xs="http://www.w3.org/2001/XMLSchema" xmlns:p="http://schemas.microsoft.com/office/2006/metadata/properties" xmlns:ns2="50aafd16-d926-484d-85f2-7b24ea5732d4" xmlns:ns3="f446cb40-d297-4481-83b6-68fd6e3ad3ab" targetNamespace="http://schemas.microsoft.com/office/2006/metadata/properties" ma:root="true" ma:fieldsID="0c94a4e60cf11705a4ff08407febdc8c" ns2:_="" ns3:_="">
    <xsd:import namespace="50aafd16-d926-484d-85f2-7b24ea5732d4"/>
    <xsd:import namespace="f446cb40-d297-4481-83b6-68fd6e3ad3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aafd16-d926-484d-85f2-7b24ea5732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38e89006-8886-43f0-a02f-6a8786c8fc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6cb40-d297-4481-83b6-68fd6e3ad3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6705139-5181-49b7-97dd-721850a4b2b8}" ma:internalName="TaxCatchAll" ma:showField="CatchAllData" ma:web="f446cb40-d297-4481-83b6-68fd6e3ad3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89DD03-338D-4AD9-A25C-98BF7B93AB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851A63-2173-4D1D-914C-05F3A97033E6}">
  <ds:schemaRefs>
    <ds:schemaRef ds:uri="50aafd16-d926-484d-85f2-7b24ea5732d4"/>
    <ds:schemaRef ds:uri="f446cb40-d297-4481-83b6-68fd6e3ad3a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983</Words>
  <Application>Microsoft Office PowerPoint</Application>
  <PresentationFormat>Panorámica</PresentationFormat>
  <Paragraphs>59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Public Sans Black</vt:lpstr>
      <vt:lpstr>Raleway</vt:lpstr>
      <vt:lpstr>Segoe UI</vt:lpstr>
      <vt:lpstr>Wingdings</vt:lpstr>
      <vt:lpstr>Tema de Office</vt:lpstr>
      <vt:lpstr>1_Tema de Office</vt:lpstr>
      <vt:lpstr>2_Tema de Office</vt:lpstr>
      <vt:lpstr>Presentación de PowerPoint</vt:lpstr>
      <vt:lpstr>GESTIÓN POR PROCESOS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</dc:title>
  <dc:creator>Camila Ramirez</dc:creator>
  <cp:lastModifiedBy>Natalia Bareño</cp:lastModifiedBy>
  <cp:revision>1</cp:revision>
  <dcterms:created xsi:type="dcterms:W3CDTF">2024-02-27T13:51:59Z</dcterms:created>
  <dcterms:modified xsi:type="dcterms:W3CDTF">2024-09-13T17:46:04Z</dcterms:modified>
</cp:coreProperties>
</file>